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x="6858000" cy="9144000"/>
  <p:embeddedFontLst>
    <p:embeddedFont>
      <p:font typeface="PT Sans Narrow"/>
      <p:regular r:id="rId15"/>
      <p:bold r:id="rId16"/>
    </p:embeddedFont>
    <p:embeddedFont>
      <p:font typeface="Open Sans"/>
      <p:regular r:id="rId17"/>
      <p:bold r:id="rId18"/>
      <p:italic r:id="rId19"/>
      <p:boldItalic r:id="rId20"/>
    </p:embeddedFont>
  </p:embeddedFontLst>
  <p:defaultText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Id="rId20" Type="http://schemas.openxmlformats.org/officeDocument/2006/relationships/font" Target="fonts/OpenSans-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font" Target="fonts/PTSansNarrow-regular.fntdata"/><Relationship Id="rId14" Type="http://schemas.openxmlformats.org/officeDocument/2006/relationships/slide" Target="slides/slide9.xml"/><Relationship Id="rId17" Type="http://schemas.openxmlformats.org/officeDocument/2006/relationships/font" Target="fonts/OpenSans-regular.fntdata"/><Relationship Id="rId16" Type="http://schemas.openxmlformats.org/officeDocument/2006/relationships/font" Target="fonts/PTSansNarrow-bold.fntdata"/><Relationship Id="rId5" Type="http://schemas.openxmlformats.org/officeDocument/2006/relationships/notesMaster" Target="notesMasters/notesMaster1.xml"/><Relationship Id="rId19" Type="http://schemas.openxmlformats.org/officeDocument/2006/relationships/font" Target="fonts/OpenSans-italic.fntdata"/><Relationship Id="rId6" Type="http://schemas.openxmlformats.org/officeDocument/2006/relationships/slide" Target="slides/slide1.xml"/><Relationship Id="rId18"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x="0" y="0"/>
          <a:ext cx="0" cy="0"/>
          <a:chOff x="0" y="0"/>
          <a:chExt cx="0" cy="0"/>
        </a:xfrm>
      </p:grpSpPr>
      <p:sp>
        <p:nvSpPr>
          <p:cNvPr id="2" name="Shape 2"/>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3" name="Shape 3"/>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0" name="Shape 7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5" name="Shape 75"/>
        <p:cNvGrpSpPr/>
        <p:nvPr/>
      </p:nvGrpSpPr>
      <p:grpSpPr>
        <a:xfrm>
          <a:off x="0" y="0"/>
          <a:ext cx="0" cy="0"/>
          <a:chOff x="0" y="0"/>
          <a:chExt cx="0" cy="0"/>
        </a:xfrm>
      </p:grpSpPr>
      <p:sp>
        <p:nvSpPr>
          <p:cNvPr id="76" name="Shape 7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7" name="Shape 7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3" name="Shape 83"/>
        <p:cNvGrpSpPr/>
        <p:nvPr/>
      </p:nvGrpSpPr>
      <p:grpSpPr>
        <a:xfrm>
          <a:off x="0" y="0"/>
          <a:ext cx="0" cy="0"/>
          <a:chOff x="0" y="0"/>
          <a:chExt cx="0" cy="0"/>
        </a:xfrm>
      </p:grpSpPr>
      <p:sp>
        <p:nvSpPr>
          <p:cNvPr id="84" name="Shape 8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5" name="Shape 85"/>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1" name="Shape 91"/>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6" name="Shape 96"/>
        <p:cNvGrpSpPr/>
        <p:nvPr/>
      </p:nvGrpSpPr>
      <p:grpSpPr>
        <a:xfrm>
          <a:off x="0" y="0"/>
          <a:ext cx="0" cy="0"/>
          <a:chOff x="0" y="0"/>
          <a:chExt cx="0" cy="0"/>
        </a:xfrm>
      </p:grpSpPr>
      <p:sp>
        <p:nvSpPr>
          <p:cNvPr id="97" name="Shape 9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8" name="Shape 98"/>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5" name="Shape 105"/>
        <p:cNvGrpSpPr/>
        <p:nvPr/>
      </p:nvGrpSpPr>
      <p:grpSpPr>
        <a:xfrm>
          <a:off x="0" y="0"/>
          <a:ext cx="0" cy="0"/>
          <a:chOff x="0" y="0"/>
          <a:chExt cx="0" cy="0"/>
        </a:xfrm>
      </p:grpSpPr>
      <p:sp>
        <p:nvSpPr>
          <p:cNvPr id="106" name="Shape 106"/>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7" name="Shape 107"/>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1" name="Shape 111"/>
        <p:cNvGrpSpPr/>
        <p:nvPr/>
      </p:nvGrpSpPr>
      <p:grpSpPr>
        <a:xfrm>
          <a:off x="0" y="0"/>
          <a:ext cx="0" cy="0"/>
          <a:chOff x="0" y="0"/>
          <a:chExt cx="0" cy="0"/>
        </a:xfrm>
      </p:grpSpPr>
      <p:sp>
        <p:nvSpPr>
          <p:cNvPr id="112" name="Shape 11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3" name="Shape 113"/>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8" name="Shape 118"/>
        <p:cNvGrpSpPr/>
        <p:nvPr/>
      </p:nvGrpSpPr>
      <p:grpSpPr>
        <a:xfrm>
          <a:off x="0" y="0"/>
          <a:ext cx="0" cy="0"/>
          <a:chOff x="0" y="0"/>
          <a:chExt cx="0" cy="0"/>
        </a:xfrm>
      </p:grpSpPr>
      <p:sp>
        <p:nvSpPr>
          <p:cNvPr id="119" name="Shape 1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0" name="Shape 120"/>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4" name="Shape 124"/>
        <p:cNvGrpSpPr/>
        <p:nvPr/>
      </p:nvGrpSpPr>
      <p:grpSpPr>
        <a:xfrm>
          <a:off x="0" y="0"/>
          <a:ext cx="0" cy="0"/>
          <a:chOff x="0" y="0"/>
          <a:chExt cx="0" cy="0"/>
        </a:xfrm>
      </p:grpSpPr>
      <p:sp>
        <p:nvSpPr>
          <p:cNvPr id="125" name="Shape 12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6" name="Shape 126"/>
          <p:cNvSpPr txBox="1"/>
          <p:nvPr>
            <p:ph idx="1" type="body"/>
          </p:nvPr>
        </p:nvSpPr>
        <p:spPr>
          <a:xfrm>
            <a:off x="685800" y="4343400"/>
            <a:ext cx="5486399" cy="4114800"/>
          </a:xfrm>
          <a:prstGeom prst="rect">
            <a:avLst/>
          </a:prstGeom>
        </p:spPr>
        <p:txBody>
          <a:bodyPr anchorCtr="0" anchor="t" bIns="91425" lIns="91425" rIns="91425" tIns="91425">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8" name="Shape 8"/>
        <p:cNvGrpSpPr/>
        <p:nvPr/>
      </p:nvGrpSpPr>
      <p:grpSpPr>
        <a:xfrm>
          <a:off x="0" y="0"/>
          <a:ext cx="0" cy="0"/>
          <a:chOff x="0" y="0"/>
          <a:chExt cx="0" cy="0"/>
        </a:xfrm>
      </p:grpSpPr>
      <p:cxnSp>
        <p:nvCxnSpPr>
          <p:cNvPr id="9" name="Shape 9"/>
          <p:cNvCxnSpPr/>
          <p:nvPr/>
        </p:nvCxnSpPr>
        <p:spPr>
          <a:xfrm>
            <a:off x="7007735" y="3176887"/>
            <a:ext cx="562199" cy="0"/>
          </a:xfrm>
          <a:prstGeom prst="straightConnector1">
            <a:avLst/>
          </a:prstGeom>
          <a:noFill/>
          <a:ln cap="flat" cmpd="sng" w="76200">
            <a:solidFill>
              <a:schemeClr val="lt2"/>
            </a:solidFill>
            <a:prstDash val="solid"/>
            <a:round/>
            <a:headEnd len="med" w="med" type="none"/>
            <a:tailEnd len="med" w="med" type="none"/>
          </a:ln>
        </p:spPr>
      </p:cxnSp>
      <p:cxnSp>
        <p:nvCxnSpPr>
          <p:cNvPr id="10" name="Shape 10"/>
          <p:cNvCxnSpPr/>
          <p:nvPr/>
        </p:nvCxnSpPr>
        <p:spPr>
          <a:xfrm>
            <a:off x="1575034" y="3158251"/>
            <a:ext cx="562199" cy="0"/>
          </a:xfrm>
          <a:prstGeom prst="straightConnector1">
            <a:avLst/>
          </a:prstGeom>
          <a:noFill/>
          <a:ln cap="flat" cmpd="sng" w="76200">
            <a:solidFill>
              <a:schemeClr val="lt2"/>
            </a:solidFill>
            <a:prstDash val="solid"/>
            <a:round/>
            <a:headEnd len="med" w="med" type="none"/>
            <a:tailEnd len="med" w="med" type="none"/>
          </a:ln>
        </p:spPr>
      </p:cxnSp>
      <p:grpSp>
        <p:nvGrpSpPr>
          <p:cNvPr id="11" name="Shape 11"/>
          <p:cNvGrpSpPr/>
          <p:nvPr/>
        </p:nvGrpSpPr>
        <p:grpSpPr>
          <a:xfrm>
            <a:off x="1004143" y="1022025"/>
            <a:ext cx="7136667" cy="152400"/>
            <a:chOff x="1346428" y="1011300"/>
            <a:chExt cx="6452100" cy="152400"/>
          </a:xfrm>
        </p:grpSpPr>
        <p:cxnSp>
          <p:nvCxnSpPr>
            <p:cNvPr id="12" name="Shape 12"/>
            <p:cNvCxnSpPr/>
            <p:nvPr/>
          </p:nvCxnSpPr>
          <p:spPr>
            <a:xfrm rot="10800000">
              <a:off x="1346428" y="1011300"/>
              <a:ext cx="6452100" cy="0"/>
            </a:xfrm>
            <a:prstGeom prst="straightConnector1">
              <a:avLst/>
            </a:prstGeom>
            <a:noFill/>
            <a:ln cap="flat" cmpd="sng" w="76200">
              <a:solidFill>
                <a:schemeClr val="accent3"/>
              </a:solidFill>
              <a:prstDash val="solid"/>
              <a:round/>
              <a:headEnd len="med" w="med" type="none"/>
              <a:tailEnd len="med" w="med" type="none"/>
            </a:ln>
          </p:spPr>
        </p:cxnSp>
        <p:cxnSp>
          <p:nvCxnSpPr>
            <p:cNvPr id="13" name="Shape 13"/>
            <p:cNvCxnSpPr/>
            <p:nvPr/>
          </p:nvCxnSpPr>
          <p:spPr>
            <a:xfrm rot="10800000">
              <a:off x="1346428" y="1163700"/>
              <a:ext cx="6452100" cy="0"/>
            </a:xfrm>
            <a:prstGeom prst="straightConnector1">
              <a:avLst/>
            </a:prstGeom>
            <a:noFill/>
            <a:ln cap="flat" cmpd="sng" w="9525">
              <a:solidFill>
                <a:schemeClr val="accent3"/>
              </a:solidFill>
              <a:prstDash val="solid"/>
              <a:round/>
              <a:headEnd len="med" w="med" type="none"/>
              <a:tailEnd len="med" w="med" type="none"/>
            </a:ln>
          </p:spPr>
        </p:cxnSp>
      </p:grpSp>
      <p:grpSp>
        <p:nvGrpSpPr>
          <p:cNvPr id="14" name="Shape 14"/>
          <p:cNvGrpSpPr/>
          <p:nvPr/>
        </p:nvGrpSpPr>
        <p:grpSpPr>
          <a:xfrm>
            <a:off x="1004150" y="3969100"/>
            <a:ext cx="7136667" cy="152400"/>
            <a:chOff x="1346435" y="3969087"/>
            <a:chExt cx="6452100" cy="152400"/>
          </a:xfrm>
        </p:grpSpPr>
        <p:cxnSp>
          <p:nvCxnSpPr>
            <p:cNvPr id="15" name="Shape 15"/>
            <p:cNvCxnSpPr/>
            <p:nvPr/>
          </p:nvCxnSpPr>
          <p:spPr>
            <a:xfrm>
              <a:off x="1346435" y="4121487"/>
              <a:ext cx="6452100" cy="0"/>
            </a:xfrm>
            <a:prstGeom prst="straightConnector1">
              <a:avLst/>
            </a:prstGeom>
            <a:noFill/>
            <a:ln cap="flat" cmpd="sng" w="76200">
              <a:solidFill>
                <a:schemeClr val="accent3"/>
              </a:solidFill>
              <a:prstDash val="solid"/>
              <a:round/>
              <a:headEnd len="med" w="med" type="none"/>
              <a:tailEnd len="med" w="med" type="none"/>
            </a:ln>
          </p:spPr>
        </p:cxnSp>
        <p:cxnSp>
          <p:nvCxnSpPr>
            <p:cNvPr id="16" name="Shape 16"/>
            <p:cNvCxnSpPr/>
            <p:nvPr/>
          </p:nvCxnSpPr>
          <p:spPr>
            <a:xfrm>
              <a:off x="1346435" y="3969087"/>
              <a:ext cx="6452100" cy="0"/>
            </a:xfrm>
            <a:prstGeom prst="straightConnector1">
              <a:avLst/>
            </a:prstGeom>
            <a:noFill/>
            <a:ln cap="flat" cmpd="sng" w="9525">
              <a:solidFill>
                <a:schemeClr val="accent3"/>
              </a:solidFill>
              <a:prstDash val="solid"/>
              <a:round/>
              <a:headEnd len="med" w="med" type="none"/>
              <a:tailEnd len="med" w="med" type="none"/>
            </a:ln>
          </p:spPr>
        </p:cxnSp>
      </p:grpSp>
      <p:sp>
        <p:nvSpPr>
          <p:cNvPr id="17" name="Shape 17"/>
          <p:cNvSpPr txBox="1"/>
          <p:nvPr>
            <p:ph type="ctrTitle"/>
          </p:nvPr>
        </p:nvSpPr>
        <p:spPr>
          <a:xfrm>
            <a:off x="1004150" y="1751764"/>
            <a:ext cx="7136700" cy="1022399"/>
          </a:xfrm>
          <a:prstGeom prst="rect">
            <a:avLst/>
          </a:prstGeom>
        </p:spPr>
        <p:txBody>
          <a:bodyPr anchorCtr="0" anchor="b" bIns="91425" lIns="91425" rIns="91425" tIns="91425"/>
          <a:lstStyle>
            <a:lvl1pPr algn="ctr">
              <a:spcBef>
                <a:spcPts val="0"/>
              </a:spcBef>
              <a:buSzPct val="100000"/>
              <a:defRPr sz="5400"/>
            </a:lvl1pPr>
            <a:lvl2pPr algn="ctr">
              <a:spcBef>
                <a:spcPts val="0"/>
              </a:spcBef>
              <a:buSzPct val="100000"/>
              <a:defRPr sz="5400"/>
            </a:lvl2pPr>
            <a:lvl3pPr algn="ctr">
              <a:spcBef>
                <a:spcPts val="0"/>
              </a:spcBef>
              <a:buSzPct val="100000"/>
              <a:defRPr sz="5400"/>
            </a:lvl3pPr>
            <a:lvl4pPr algn="ctr">
              <a:spcBef>
                <a:spcPts val="0"/>
              </a:spcBef>
              <a:buSzPct val="100000"/>
              <a:defRPr sz="5400"/>
            </a:lvl4pPr>
            <a:lvl5pPr algn="ctr">
              <a:spcBef>
                <a:spcPts val="0"/>
              </a:spcBef>
              <a:buSzPct val="100000"/>
              <a:defRPr sz="5400"/>
            </a:lvl5pPr>
            <a:lvl6pPr algn="ctr">
              <a:spcBef>
                <a:spcPts val="0"/>
              </a:spcBef>
              <a:buSzPct val="100000"/>
              <a:defRPr sz="5400"/>
            </a:lvl6pPr>
            <a:lvl7pPr algn="ctr">
              <a:spcBef>
                <a:spcPts val="0"/>
              </a:spcBef>
              <a:buSzPct val="100000"/>
              <a:defRPr sz="5400"/>
            </a:lvl7pPr>
            <a:lvl8pPr algn="ctr">
              <a:spcBef>
                <a:spcPts val="0"/>
              </a:spcBef>
              <a:buSzPct val="100000"/>
              <a:defRPr sz="5400"/>
            </a:lvl8pPr>
            <a:lvl9pPr algn="ctr">
              <a:spcBef>
                <a:spcPts val="0"/>
              </a:spcBef>
              <a:buSzPct val="100000"/>
              <a:defRPr sz="5400"/>
            </a:lvl9pPr>
          </a:lstStyle>
          <a:p/>
        </p:txBody>
      </p:sp>
      <p:sp>
        <p:nvSpPr>
          <p:cNvPr id="18" name="Shape 18"/>
          <p:cNvSpPr txBox="1"/>
          <p:nvPr>
            <p:ph idx="1" type="subTitle"/>
          </p:nvPr>
        </p:nvSpPr>
        <p:spPr>
          <a:xfrm>
            <a:off x="2137225" y="2850039"/>
            <a:ext cx="4870499" cy="792600"/>
          </a:xfrm>
          <a:prstGeom prst="rect">
            <a:avLst/>
          </a:prstGeom>
        </p:spPr>
        <p:txBody>
          <a:bodyPr anchorCtr="0" anchor="t" bIns="91425" lIns="91425" rIns="91425" tIns="91425"/>
          <a:lstStyle>
            <a:lvl1pPr algn="ctr">
              <a:lnSpc>
                <a:spcPct val="100000"/>
              </a:lnSpc>
              <a:spcBef>
                <a:spcPts val="0"/>
              </a:spcBef>
              <a:spcAft>
                <a:spcPts val="0"/>
              </a:spcAft>
              <a:buSzPct val="100000"/>
              <a:buNone/>
              <a:defRPr sz="2400"/>
            </a:lvl1pPr>
            <a:lvl2pPr algn="ctr">
              <a:lnSpc>
                <a:spcPct val="100000"/>
              </a:lnSpc>
              <a:spcBef>
                <a:spcPts val="0"/>
              </a:spcBef>
              <a:spcAft>
                <a:spcPts val="0"/>
              </a:spcAft>
              <a:buSzPct val="100000"/>
              <a:buNone/>
              <a:defRPr sz="2400"/>
            </a:lvl2pPr>
            <a:lvl3pPr algn="ctr">
              <a:lnSpc>
                <a:spcPct val="100000"/>
              </a:lnSpc>
              <a:spcBef>
                <a:spcPts val="0"/>
              </a:spcBef>
              <a:spcAft>
                <a:spcPts val="0"/>
              </a:spcAft>
              <a:buSzPct val="100000"/>
              <a:buNone/>
              <a:defRPr sz="2400"/>
            </a:lvl3pPr>
            <a:lvl4pPr algn="ctr">
              <a:lnSpc>
                <a:spcPct val="100000"/>
              </a:lnSpc>
              <a:spcBef>
                <a:spcPts val="0"/>
              </a:spcBef>
              <a:spcAft>
                <a:spcPts val="0"/>
              </a:spcAft>
              <a:buSzPct val="100000"/>
              <a:buNone/>
              <a:defRPr sz="2400"/>
            </a:lvl4pPr>
            <a:lvl5pPr algn="ctr">
              <a:lnSpc>
                <a:spcPct val="100000"/>
              </a:lnSpc>
              <a:spcBef>
                <a:spcPts val="0"/>
              </a:spcBef>
              <a:spcAft>
                <a:spcPts val="0"/>
              </a:spcAft>
              <a:buSzPct val="100000"/>
              <a:buNone/>
              <a:defRPr sz="2400"/>
            </a:lvl5pPr>
            <a:lvl6pPr algn="ctr">
              <a:lnSpc>
                <a:spcPct val="100000"/>
              </a:lnSpc>
              <a:spcBef>
                <a:spcPts val="0"/>
              </a:spcBef>
              <a:spcAft>
                <a:spcPts val="0"/>
              </a:spcAft>
              <a:buSzPct val="100000"/>
              <a:buNone/>
              <a:defRPr sz="2400"/>
            </a:lvl6pPr>
            <a:lvl7pPr algn="ctr">
              <a:lnSpc>
                <a:spcPct val="100000"/>
              </a:lnSpc>
              <a:spcBef>
                <a:spcPts val="0"/>
              </a:spcBef>
              <a:spcAft>
                <a:spcPts val="0"/>
              </a:spcAft>
              <a:buSzPct val="100000"/>
              <a:buNone/>
              <a:defRPr sz="2400"/>
            </a:lvl7pPr>
            <a:lvl8pPr algn="ctr">
              <a:lnSpc>
                <a:spcPct val="100000"/>
              </a:lnSpc>
              <a:spcBef>
                <a:spcPts val="0"/>
              </a:spcBef>
              <a:spcAft>
                <a:spcPts val="0"/>
              </a:spcAft>
              <a:buSzPct val="100000"/>
              <a:buNone/>
              <a:defRPr sz="2400"/>
            </a:lvl8pPr>
            <a:lvl9pPr algn="ctr">
              <a:lnSpc>
                <a:spcPct val="100000"/>
              </a:lnSpc>
              <a:spcBef>
                <a:spcPts val="0"/>
              </a:spcBef>
              <a:spcAft>
                <a:spcPts val="0"/>
              </a:spcAft>
              <a:buSzPct val="100000"/>
              <a:buNone/>
              <a:defRPr sz="2400"/>
            </a:lvl9pPr>
          </a:lstStyle>
          <a:p/>
        </p:txBody>
      </p:sp>
      <p:sp>
        <p:nvSpPr>
          <p:cNvPr id="19" name="Shape 19"/>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4" name="Shape 54"/>
        <p:cNvGrpSpPr/>
        <p:nvPr/>
      </p:nvGrpSpPr>
      <p:grpSpPr>
        <a:xfrm>
          <a:off x="0" y="0"/>
          <a:ext cx="0" cy="0"/>
          <a:chOff x="0" y="0"/>
          <a:chExt cx="0" cy="0"/>
        </a:xfrm>
      </p:grpSpPr>
      <p:sp>
        <p:nvSpPr>
          <p:cNvPr id="55" name="Shape 55"/>
          <p:cNvSpPr/>
          <p:nvPr/>
        </p:nvSpPr>
        <p:spPr>
          <a:xfrm>
            <a:off x="-75" y="5045700"/>
            <a:ext cx="9144000" cy="97800"/>
          </a:xfrm>
          <a:prstGeom prst="rect">
            <a:avLst/>
          </a:prstGeom>
          <a:solidFill>
            <a:schemeClr val="lt2"/>
          </a:solidFill>
          <a:ln>
            <a:noFill/>
          </a:ln>
        </p:spPr>
        <p:txBody>
          <a:bodyPr anchorCtr="0" anchor="ctr" bIns="91425" lIns="91425" rIns="91425" tIns="91425">
            <a:noAutofit/>
          </a:bodyPr>
          <a:lstStyle/>
          <a:p>
            <a:pPr>
              <a:spcBef>
                <a:spcPts val="0"/>
              </a:spcBef>
              <a:buNone/>
            </a:pPr>
            <a:r>
              <a:t/>
            </a:r>
            <a:endParaRPr/>
          </a:p>
        </p:txBody>
      </p:sp>
      <p:sp>
        <p:nvSpPr>
          <p:cNvPr id="56" name="Shape 56"/>
          <p:cNvSpPr txBox="1"/>
          <p:nvPr>
            <p:ph type="title"/>
          </p:nvPr>
        </p:nvSpPr>
        <p:spPr>
          <a:xfrm>
            <a:off x="311700" y="1304850"/>
            <a:ext cx="8520599" cy="1538399"/>
          </a:xfrm>
          <a:prstGeom prst="rect">
            <a:avLst/>
          </a:prstGeom>
        </p:spPr>
        <p:txBody>
          <a:bodyPr anchorCtr="0" anchor="ctr" bIns="91425" lIns="91425" rIns="91425" tIns="91425"/>
          <a:lstStyle>
            <a:lvl1pPr algn="ctr">
              <a:spcBef>
                <a:spcPts val="0"/>
              </a:spcBef>
              <a:buClr>
                <a:schemeClr val="accent3"/>
              </a:buClr>
              <a:buSzPct val="100000"/>
              <a:defRPr sz="13000">
                <a:solidFill>
                  <a:schemeClr val="accent3"/>
                </a:solidFill>
              </a:defRPr>
            </a:lvl1pPr>
            <a:lvl2pPr algn="ctr">
              <a:spcBef>
                <a:spcPts val="0"/>
              </a:spcBef>
              <a:buClr>
                <a:schemeClr val="accent3"/>
              </a:buClr>
              <a:buSzPct val="100000"/>
              <a:defRPr sz="13000">
                <a:solidFill>
                  <a:schemeClr val="accent3"/>
                </a:solidFill>
              </a:defRPr>
            </a:lvl2pPr>
            <a:lvl3pPr algn="ctr">
              <a:spcBef>
                <a:spcPts val="0"/>
              </a:spcBef>
              <a:buClr>
                <a:schemeClr val="accent3"/>
              </a:buClr>
              <a:buSzPct val="100000"/>
              <a:defRPr sz="13000">
                <a:solidFill>
                  <a:schemeClr val="accent3"/>
                </a:solidFill>
              </a:defRPr>
            </a:lvl3pPr>
            <a:lvl4pPr algn="ctr">
              <a:spcBef>
                <a:spcPts val="0"/>
              </a:spcBef>
              <a:buClr>
                <a:schemeClr val="accent3"/>
              </a:buClr>
              <a:buSzPct val="100000"/>
              <a:defRPr sz="13000">
                <a:solidFill>
                  <a:schemeClr val="accent3"/>
                </a:solidFill>
              </a:defRPr>
            </a:lvl4pPr>
            <a:lvl5pPr algn="ctr">
              <a:spcBef>
                <a:spcPts val="0"/>
              </a:spcBef>
              <a:buClr>
                <a:schemeClr val="accent3"/>
              </a:buClr>
              <a:buSzPct val="100000"/>
              <a:defRPr sz="13000">
                <a:solidFill>
                  <a:schemeClr val="accent3"/>
                </a:solidFill>
              </a:defRPr>
            </a:lvl5pPr>
            <a:lvl6pPr algn="ctr">
              <a:spcBef>
                <a:spcPts val="0"/>
              </a:spcBef>
              <a:buClr>
                <a:schemeClr val="accent3"/>
              </a:buClr>
              <a:buSzPct val="100000"/>
              <a:defRPr sz="13000">
                <a:solidFill>
                  <a:schemeClr val="accent3"/>
                </a:solidFill>
              </a:defRPr>
            </a:lvl6pPr>
            <a:lvl7pPr algn="ctr">
              <a:spcBef>
                <a:spcPts val="0"/>
              </a:spcBef>
              <a:buClr>
                <a:schemeClr val="accent3"/>
              </a:buClr>
              <a:buSzPct val="100000"/>
              <a:defRPr sz="13000">
                <a:solidFill>
                  <a:schemeClr val="accent3"/>
                </a:solidFill>
              </a:defRPr>
            </a:lvl7pPr>
            <a:lvl8pPr algn="ctr">
              <a:spcBef>
                <a:spcPts val="0"/>
              </a:spcBef>
              <a:buClr>
                <a:schemeClr val="accent3"/>
              </a:buClr>
              <a:buSzPct val="100000"/>
              <a:defRPr sz="13000">
                <a:solidFill>
                  <a:schemeClr val="accent3"/>
                </a:solidFill>
              </a:defRPr>
            </a:lvl8pPr>
            <a:lvl9pPr algn="ctr">
              <a:spcBef>
                <a:spcPts val="0"/>
              </a:spcBef>
              <a:buClr>
                <a:schemeClr val="accent3"/>
              </a:buClr>
              <a:buSzPct val="100000"/>
              <a:defRPr sz="13000">
                <a:solidFill>
                  <a:schemeClr val="accent3"/>
                </a:solidFill>
              </a:defRPr>
            </a:lvl9pPr>
          </a:lstStyle>
          <a:p/>
        </p:txBody>
      </p:sp>
      <p:sp>
        <p:nvSpPr>
          <p:cNvPr id="57" name="Shape 57"/>
          <p:cNvSpPr txBox="1"/>
          <p:nvPr>
            <p:ph idx="1" type="body"/>
          </p:nvPr>
        </p:nvSpPr>
        <p:spPr>
          <a:xfrm>
            <a:off x="311700" y="2995650"/>
            <a:ext cx="8520599" cy="1071599"/>
          </a:xfrm>
          <a:prstGeom prst="rect">
            <a:avLst/>
          </a:prstGeom>
        </p:spPr>
        <p:txBody>
          <a:bodyPr anchorCtr="0" anchor="t" bIns="91425" lIns="91425" rIns="91425" tIns="91425"/>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p:txBody>
      </p:sp>
      <p:sp>
        <p:nvSpPr>
          <p:cNvPr id="58" name="Shape 58"/>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9" name="Shape 59"/>
        <p:cNvGrpSpPr/>
        <p:nvPr/>
      </p:nvGrpSpPr>
      <p:grpSpPr>
        <a:xfrm>
          <a:off x="0" y="0"/>
          <a:ext cx="0" cy="0"/>
          <a:chOff x="0" y="0"/>
          <a:chExt cx="0" cy="0"/>
        </a:xfrm>
      </p:grpSpPr>
      <p:sp>
        <p:nvSpPr>
          <p:cNvPr id="60" name="Shape 60"/>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20" name="Shape 20"/>
        <p:cNvGrpSpPr/>
        <p:nvPr/>
      </p:nvGrpSpPr>
      <p:grpSpPr>
        <a:xfrm>
          <a:off x="0" y="0"/>
          <a:ext cx="0" cy="0"/>
          <a:chOff x="0" y="0"/>
          <a:chExt cx="0" cy="0"/>
        </a:xfrm>
      </p:grpSpPr>
      <p:sp>
        <p:nvSpPr>
          <p:cNvPr id="21" name="Shape 21"/>
          <p:cNvSpPr/>
          <p:nvPr/>
        </p:nvSpPr>
        <p:spPr>
          <a:xfrm>
            <a:off x="-50" y="2571900"/>
            <a:ext cx="9144000" cy="2571600"/>
          </a:xfrm>
          <a:prstGeom prst="rect">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22" name="Shape 22"/>
          <p:cNvSpPr txBox="1"/>
          <p:nvPr>
            <p:ph type="title"/>
          </p:nvPr>
        </p:nvSpPr>
        <p:spPr>
          <a:xfrm>
            <a:off x="311700" y="814800"/>
            <a:ext cx="8571300" cy="942000"/>
          </a:xfrm>
          <a:prstGeom prst="rect">
            <a:avLst/>
          </a:prstGeom>
        </p:spPr>
        <p:txBody>
          <a:bodyPr anchorCtr="0" anchor="ctr" bIns="91425" lIns="91425" rIns="91425" tIns="91425"/>
          <a:lstStyle>
            <a:lvl1pPr algn="ctr">
              <a:spcBef>
                <a:spcPts val="0"/>
              </a:spcBef>
              <a:defRPr/>
            </a:lvl1pPr>
            <a:lvl2pPr algn="ctr">
              <a:spcBef>
                <a:spcPts val="0"/>
              </a:spcBef>
              <a:defRPr/>
            </a:lvl2pPr>
            <a:lvl3pPr algn="ctr">
              <a:spcBef>
                <a:spcPts val="0"/>
              </a:spcBef>
              <a:defRPr/>
            </a:lvl3pPr>
            <a:lvl4pPr algn="ctr">
              <a:spcBef>
                <a:spcPts val="0"/>
              </a:spcBef>
              <a:defRPr/>
            </a:lvl4pPr>
            <a:lvl5pPr algn="ctr">
              <a:spcBef>
                <a:spcPts val="0"/>
              </a:spcBef>
              <a:defRPr/>
            </a:lvl5pPr>
            <a:lvl6pPr algn="ctr">
              <a:spcBef>
                <a:spcPts val="0"/>
              </a:spcBef>
              <a:defRPr/>
            </a:lvl6pPr>
            <a:lvl7pPr algn="ctr">
              <a:spcBef>
                <a:spcPts val="0"/>
              </a:spcBef>
              <a:defRPr/>
            </a:lvl7pPr>
            <a:lvl8pPr algn="ctr">
              <a:spcBef>
                <a:spcPts val="0"/>
              </a:spcBef>
              <a:defRPr/>
            </a:lvl8pPr>
            <a:lvl9pPr algn="ctr">
              <a:spcBef>
                <a:spcPts val="0"/>
              </a:spcBef>
              <a:defRPr/>
            </a:lvl9pPr>
          </a:lstStyle>
          <a:p/>
        </p:txBody>
      </p:sp>
      <p:sp>
        <p:nvSpPr>
          <p:cNvPr id="23" name="Shape 23"/>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solidFill>
                  <a:schemeClr val="lt1"/>
                </a:solidFill>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4" name="Shape 24"/>
        <p:cNvGrpSpPr/>
        <p:nvPr/>
      </p:nvGrpSpPr>
      <p:grpSpPr>
        <a:xfrm>
          <a:off x="0" y="0"/>
          <a:ext cx="0" cy="0"/>
          <a:chOff x="0" y="0"/>
          <a:chExt cx="0" cy="0"/>
        </a:xfrm>
      </p:grpSpPr>
      <p:sp>
        <p:nvSpPr>
          <p:cNvPr id="25" name="Shape 25"/>
          <p:cNvSpPr/>
          <p:nvPr/>
        </p:nvSpPr>
        <p:spPr>
          <a:xfrm>
            <a:off x="-75" y="5045700"/>
            <a:ext cx="9144000" cy="97800"/>
          </a:xfrm>
          <a:prstGeom prst="rect">
            <a:avLst/>
          </a:prstGeom>
          <a:solidFill>
            <a:schemeClr val="accent3"/>
          </a:solidFill>
          <a:ln>
            <a:noFill/>
          </a:ln>
        </p:spPr>
        <p:txBody>
          <a:bodyPr anchorCtr="0" anchor="ctr" bIns="91425" lIns="91425" rIns="91425" tIns="91425">
            <a:noAutofit/>
          </a:bodyPr>
          <a:lstStyle/>
          <a:p>
            <a:pPr>
              <a:spcBef>
                <a:spcPts val="0"/>
              </a:spcBef>
              <a:buNone/>
            </a:pPr>
            <a:r>
              <a:t/>
            </a:r>
            <a:endParaRPr/>
          </a:p>
        </p:txBody>
      </p:sp>
      <p:sp>
        <p:nvSpPr>
          <p:cNvPr id="26" name="Shape 26"/>
          <p:cNvSpPr txBox="1"/>
          <p:nvPr>
            <p:ph type="title"/>
          </p:nvPr>
        </p:nvSpPr>
        <p:spPr>
          <a:xfrm>
            <a:off x="311700" y="445025"/>
            <a:ext cx="8520599" cy="7073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7" name="Shape 27"/>
          <p:cNvSpPr txBox="1"/>
          <p:nvPr>
            <p:ph idx="1" type="body"/>
          </p:nvPr>
        </p:nvSpPr>
        <p:spPr>
          <a:xfrm>
            <a:off x="311700" y="1266325"/>
            <a:ext cx="8520599" cy="3302700"/>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28" name="Shape 28"/>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9" name="Shape 29"/>
        <p:cNvGrpSpPr/>
        <p:nvPr/>
      </p:nvGrpSpPr>
      <p:grpSpPr>
        <a:xfrm>
          <a:off x="0" y="0"/>
          <a:ext cx="0" cy="0"/>
          <a:chOff x="0" y="0"/>
          <a:chExt cx="0" cy="0"/>
        </a:xfrm>
      </p:grpSpPr>
      <p:sp>
        <p:nvSpPr>
          <p:cNvPr id="30" name="Shape 30"/>
          <p:cNvSpPr txBox="1"/>
          <p:nvPr>
            <p:ph type="title"/>
          </p:nvPr>
        </p:nvSpPr>
        <p:spPr>
          <a:xfrm>
            <a:off x="311700" y="445025"/>
            <a:ext cx="8520599" cy="7073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1" name="Shape 31"/>
          <p:cNvSpPr txBox="1"/>
          <p:nvPr>
            <p:ph idx="1" type="body"/>
          </p:nvPr>
        </p:nvSpPr>
        <p:spPr>
          <a:xfrm>
            <a:off x="311700" y="1266175"/>
            <a:ext cx="3999899" cy="33027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32" name="Shape 32"/>
          <p:cNvSpPr txBox="1"/>
          <p:nvPr>
            <p:ph idx="2" type="body"/>
          </p:nvPr>
        </p:nvSpPr>
        <p:spPr>
          <a:xfrm>
            <a:off x="4832400" y="1266175"/>
            <a:ext cx="3999899" cy="3302700"/>
          </a:xfrm>
          <a:prstGeom prst="rect">
            <a:avLst/>
          </a:prstGeom>
        </p:spPr>
        <p:txBody>
          <a:bodyPr anchorCtr="0" anchor="t" bIns="91425" lIns="91425" rIns="91425" tIns="91425"/>
          <a:lstStyle>
            <a:lvl1pPr>
              <a:spcBef>
                <a:spcPts val="0"/>
              </a:spcBef>
              <a:buSzPct val="100000"/>
              <a:defRPr sz="14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33" name="Shape 33"/>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4" name="Shape 34"/>
        <p:cNvGrpSpPr/>
        <p:nvPr/>
      </p:nvGrpSpPr>
      <p:grpSpPr>
        <a:xfrm>
          <a:off x="0" y="0"/>
          <a:ext cx="0" cy="0"/>
          <a:chOff x="0" y="0"/>
          <a:chExt cx="0" cy="0"/>
        </a:xfrm>
      </p:grpSpPr>
      <p:sp>
        <p:nvSpPr>
          <p:cNvPr id="35" name="Shape 35"/>
          <p:cNvSpPr txBox="1"/>
          <p:nvPr>
            <p:ph type="title"/>
          </p:nvPr>
        </p:nvSpPr>
        <p:spPr>
          <a:xfrm>
            <a:off x="311700" y="445025"/>
            <a:ext cx="8520599" cy="707399"/>
          </a:xfrm>
          <a:prstGeom prst="rect">
            <a:avLst/>
          </a:prstGeom>
        </p:spPr>
        <p:txBody>
          <a:bodyPr anchorCtr="0" anchor="t" bIns="91425" lIns="91425" rIns="91425" tIns="91425"/>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36" name="Shape 36"/>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7" name="Shape 37"/>
        <p:cNvGrpSpPr/>
        <p:nvPr/>
      </p:nvGrpSpPr>
      <p:grpSpPr>
        <a:xfrm>
          <a:off x="0" y="0"/>
          <a:ext cx="0" cy="0"/>
          <a:chOff x="0" y="0"/>
          <a:chExt cx="0" cy="0"/>
        </a:xfrm>
      </p:grpSpPr>
      <p:sp>
        <p:nvSpPr>
          <p:cNvPr id="38" name="Shape 38"/>
          <p:cNvSpPr txBox="1"/>
          <p:nvPr>
            <p:ph type="title"/>
          </p:nvPr>
        </p:nvSpPr>
        <p:spPr>
          <a:xfrm>
            <a:off x="311700" y="555600"/>
            <a:ext cx="2807999" cy="755699"/>
          </a:xfrm>
          <a:prstGeom prst="rect">
            <a:avLst/>
          </a:prstGeom>
        </p:spPr>
        <p:txBody>
          <a:bodyPr anchorCtr="0" anchor="b" bIns="91425" lIns="91425" rIns="91425" tIns="91425"/>
          <a:lstStyle>
            <a:lvl1pPr>
              <a:spcBef>
                <a:spcPts val="0"/>
              </a:spcBef>
              <a:buSzPct val="100000"/>
              <a:defRPr sz="2400"/>
            </a:lvl1pPr>
            <a:lvl2pPr>
              <a:spcBef>
                <a:spcPts val="0"/>
              </a:spcBef>
              <a:buSzPct val="100000"/>
              <a:defRPr sz="2400"/>
            </a:lvl2pPr>
            <a:lvl3pPr>
              <a:spcBef>
                <a:spcPts val="0"/>
              </a:spcBef>
              <a:buSzPct val="100000"/>
              <a:defRPr sz="2400"/>
            </a:lvl3pPr>
            <a:lvl4pPr>
              <a:spcBef>
                <a:spcPts val="0"/>
              </a:spcBef>
              <a:buSzPct val="100000"/>
              <a:defRPr sz="2400"/>
            </a:lvl4pPr>
            <a:lvl5pPr>
              <a:spcBef>
                <a:spcPts val="0"/>
              </a:spcBef>
              <a:buSzPct val="100000"/>
              <a:defRPr sz="2400"/>
            </a:lvl5pPr>
            <a:lvl6pPr>
              <a:spcBef>
                <a:spcPts val="0"/>
              </a:spcBef>
              <a:buSzPct val="100000"/>
              <a:defRPr sz="2400"/>
            </a:lvl6pPr>
            <a:lvl7pPr>
              <a:spcBef>
                <a:spcPts val="0"/>
              </a:spcBef>
              <a:buSzPct val="100000"/>
              <a:defRPr sz="2400"/>
            </a:lvl7pPr>
            <a:lvl8pPr>
              <a:spcBef>
                <a:spcPts val="0"/>
              </a:spcBef>
              <a:buSzPct val="100000"/>
              <a:defRPr sz="2400"/>
            </a:lvl8pPr>
            <a:lvl9pPr>
              <a:spcBef>
                <a:spcPts val="0"/>
              </a:spcBef>
              <a:buSzPct val="100000"/>
              <a:defRPr sz="2400"/>
            </a:lvl9pPr>
          </a:lstStyle>
          <a:p/>
        </p:txBody>
      </p:sp>
      <p:sp>
        <p:nvSpPr>
          <p:cNvPr id="39" name="Shape 39"/>
          <p:cNvSpPr txBox="1"/>
          <p:nvPr>
            <p:ph idx="1" type="body"/>
          </p:nvPr>
        </p:nvSpPr>
        <p:spPr>
          <a:xfrm>
            <a:off x="311700" y="1389600"/>
            <a:ext cx="2807999" cy="3179400"/>
          </a:xfrm>
          <a:prstGeom prst="rect">
            <a:avLst/>
          </a:prstGeom>
        </p:spPr>
        <p:txBody>
          <a:bodyPr anchorCtr="0" anchor="t" bIns="91425" lIns="91425" rIns="91425" tIns="91425"/>
          <a:lstStyle>
            <a:lvl1pPr>
              <a:spcBef>
                <a:spcPts val="0"/>
              </a:spcBef>
              <a:buSzPct val="100000"/>
              <a:defRPr sz="1200"/>
            </a:lvl1pPr>
            <a:lvl2pPr>
              <a:spcBef>
                <a:spcPts val="0"/>
              </a:spcBef>
              <a:buSzPct val="100000"/>
              <a:defRPr sz="1200"/>
            </a:lvl2pPr>
            <a:lvl3pPr>
              <a:spcBef>
                <a:spcPts val="0"/>
              </a:spcBef>
              <a:buSzPct val="100000"/>
              <a:defRPr sz="1200"/>
            </a:lvl3pPr>
            <a:lvl4pPr>
              <a:spcBef>
                <a:spcPts val="0"/>
              </a:spcBef>
              <a:buSzPct val="100000"/>
              <a:defRPr sz="1200"/>
            </a:lvl4pPr>
            <a:lvl5pPr>
              <a:spcBef>
                <a:spcPts val="0"/>
              </a:spcBef>
              <a:buSzPct val="100000"/>
              <a:defRPr sz="1200"/>
            </a:lvl5pPr>
            <a:lvl6pPr>
              <a:spcBef>
                <a:spcPts val="0"/>
              </a:spcBef>
              <a:buSzPct val="100000"/>
              <a:defRPr sz="1200"/>
            </a:lvl6pPr>
            <a:lvl7pPr>
              <a:spcBef>
                <a:spcPts val="0"/>
              </a:spcBef>
              <a:buSzPct val="100000"/>
              <a:defRPr sz="1200"/>
            </a:lvl7pPr>
            <a:lvl8pPr>
              <a:spcBef>
                <a:spcPts val="0"/>
              </a:spcBef>
              <a:buSzPct val="100000"/>
              <a:defRPr sz="1200"/>
            </a:lvl8pPr>
            <a:lvl9pPr>
              <a:spcBef>
                <a:spcPts val="0"/>
              </a:spcBef>
              <a:buSzPct val="100000"/>
              <a:defRPr sz="1200"/>
            </a:lvl9pPr>
          </a:lstStyle>
          <a:p/>
        </p:txBody>
      </p:sp>
      <p:sp>
        <p:nvSpPr>
          <p:cNvPr id="40" name="Shape 40"/>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bg>
      <p:bgPr>
        <a:solidFill>
          <a:schemeClr val="accent6"/>
        </a:solidFill>
      </p:bgPr>
    </p:bg>
    <p:spTree>
      <p:nvGrpSpPr>
        <p:cNvPr id="41" name="Shape 41"/>
        <p:cNvGrpSpPr/>
        <p:nvPr/>
      </p:nvGrpSpPr>
      <p:grpSpPr>
        <a:xfrm>
          <a:off x="0" y="0"/>
          <a:ext cx="0" cy="0"/>
          <a:chOff x="0" y="0"/>
          <a:chExt cx="0" cy="0"/>
        </a:xfrm>
      </p:grpSpPr>
      <p:sp>
        <p:nvSpPr>
          <p:cNvPr id="42" name="Shape 42"/>
          <p:cNvSpPr txBox="1"/>
          <p:nvPr>
            <p:ph type="title"/>
          </p:nvPr>
        </p:nvSpPr>
        <p:spPr>
          <a:xfrm>
            <a:off x="490250" y="526350"/>
            <a:ext cx="5613599" cy="4090800"/>
          </a:xfrm>
          <a:prstGeom prst="rect">
            <a:avLst/>
          </a:prstGeom>
        </p:spPr>
        <p:txBody>
          <a:bodyPr anchorCtr="0" anchor="ctr" bIns="91425" lIns="91425" rIns="91425" tIns="91425"/>
          <a:lstStyle>
            <a:lvl1pPr>
              <a:spcBef>
                <a:spcPts val="0"/>
              </a:spcBef>
              <a:buClr>
                <a:schemeClr val="dk2"/>
              </a:buClr>
              <a:buSzPct val="100000"/>
              <a:defRPr b="0" sz="5400">
                <a:solidFill>
                  <a:schemeClr val="dk2"/>
                </a:solidFill>
              </a:defRPr>
            </a:lvl1pPr>
            <a:lvl2pPr>
              <a:spcBef>
                <a:spcPts val="0"/>
              </a:spcBef>
              <a:buClr>
                <a:schemeClr val="dk2"/>
              </a:buClr>
              <a:buSzPct val="100000"/>
              <a:defRPr b="0" sz="5400">
                <a:solidFill>
                  <a:schemeClr val="dk2"/>
                </a:solidFill>
              </a:defRPr>
            </a:lvl2pPr>
            <a:lvl3pPr>
              <a:spcBef>
                <a:spcPts val="0"/>
              </a:spcBef>
              <a:buClr>
                <a:schemeClr val="dk2"/>
              </a:buClr>
              <a:buSzPct val="100000"/>
              <a:defRPr b="0" sz="5400">
                <a:solidFill>
                  <a:schemeClr val="dk2"/>
                </a:solidFill>
              </a:defRPr>
            </a:lvl3pPr>
            <a:lvl4pPr>
              <a:spcBef>
                <a:spcPts val="0"/>
              </a:spcBef>
              <a:buClr>
                <a:schemeClr val="dk2"/>
              </a:buClr>
              <a:buSzPct val="100000"/>
              <a:defRPr b="0" sz="5400">
                <a:solidFill>
                  <a:schemeClr val="dk2"/>
                </a:solidFill>
              </a:defRPr>
            </a:lvl4pPr>
            <a:lvl5pPr>
              <a:spcBef>
                <a:spcPts val="0"/>
              </a:spcBef>
              <a:buClr>
                <a:schemeClr val="dk2"/>
              </a:buClr>
              <a:buSzPct val="100000"/>
              <a:defRPr b="0" sz="5400">
                <a:solidFill>
                  <a:schemeClr val="dk2"/>
                </a:solidFill>
              </a:defRPr>
            </a:lvl5pPr>
            <a:lvl6pPr>
              <a:spcBef>
                <a:spcPts val="0"/>
              </a:spcBef>
              <a:buClr>
                <a:schemeClr val="dk2"/>
              </a:buClr>
              <a:buSzPct val="100000"/>
              <a:defRPr b="0" sz="5400">
                <a:solidFill>
                  <a:schemeClr val="dk2"/>
                </a:solidFill>
              </a:defRPr>
            </a:lvl6pPr>
            <a:lvl7pPr>
              <a:spcBef>
                <a:spcPts val="0"/>
              </a:spcBef>
              <a:buClr>
                <a:schemeClr val="dk2"/>
              </a:buClr>
              <a:buSzPct val="100000"/>
              <a:defRPr b="0" sz="5400">
                <a:solidFill>
                  <a:schemeClr val="dk2"/>
                </a:solidFill>
              </a:defRPr>
            </a:lvl7pPr>
            <a:lvl8pPr>
              <a:spcBef>
                <a:spcPts val="0"/>
              </a:spcBef>
              <a:buClr>
                <a:schemeClr val="dk2"/>
              </a:buClr>
              <a:buSzPct val="100000"/>
              <a:defRPr b="0" sz="5400">
                <a:solidFill>
                  <a:schemeClr val="dk2"/>
                </a:solidFill>
              </a:defRPr>
            </a:lvl8pPr>
            <a:lvl9pPr>
              <a:spcBef>
                <a:spcPts val="0"/>
              </a:spcBef>
              <a:buClr>
                <a:schemeClr val="dk2"/>
              </a:buClr>
              <a:buSzPct val="100000"/>
              <a:defRPr b="0" sz="5400">
                <a:solidFill>
                  <a:schemeClr val="dk2"/>
                </a:solidFill>
              </a:defRPr>
            </a:lvl9pPr>
          </a:lstStyle>
          <a:p/>
        </p:txBody>
      </p:sp>
      <p:sp>
        <p:nvSpPr>
          <p:cNvPr id="43" name="Shape 43"/>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4" name="Shape 44"/>
        <p:cNvGrpSpPr/>
        <p:nvPr/>
      </p:nvGrpSpPr>
      <p:grpSpPr>
        <a:xfrm>
          <a:off x="0" y="0"/>
          <a:ext cx="0" cy="0"/>
          <a:chOff x="0" y="0"/>
          <a:chExt cx="0" cy="0"/>
        </a:xfrm>
      </p:grpSpPr>
      <p:sp>
        <p:nvSpPr>
          <p:cNvPr id="45" name="Shape 45"/>
          <p:cNvSpPr/>
          <p:nvPr/>
        </p:nvSpPr>
        <p:spPr>
          <a:xfrm>
            <a:off x="4572000" y="0"/>
            <a:ext cx="4572000" cy="5143499"/>
          </a:xfrm>
          <a:prstGeom prst="rect">
            <a:avLst/>
          </a:prstGeom>
          <a:solidFill>
            <a:schemeClr val="accent3"/>
          </a:solidFill>
          <a:ln>
            <a:noFill/>
          </a:ln>
        </p:spPr>
        <p:txBody>
          <a:bodyPr anchorCtr="0" anchor="ctr" bIns="91425" lIns="91425" rIns="91425" tIns="91425">
            <a:noAutofit/>
          </a:bodyPr>
          <a:lstStyle/>
          <a:p>
            <a:pPr>
              <a:spcBef>
                <a:spcPts val="0"/>
              </a:spcBef>
              <a:buNone/>
            </a:pPr>
            <a:r>
              <a:t/>
            </a:r>
            <a:endParaRPr/>
          </a:p>
        </p:txBody>
      </p:sp>
      <p:cxnSp>
        <p:nvCxnSpPr>
          <p:cNvPr id="46" name="Shape 46"/>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7" name="Shape 47"/>
          <p:cNvSpPr txBox="1"/>
          <p:nvPr>
            <p:ph type="title"/>
          </p:nvPr>
        </p:nvSpPr>
        <p:spPr>
          <a:xfrm>
            <a:off x="265500" y="1039675"/>
            <a:ext cx="4045199" cy="1675800"/>
          </a:xfrm>
          <a:prstGeom prst="rect">
            <a:avLst/>
          </a:prstGeom>
        </p:spPr>
        <p:txBody>
          <a:bodyPr anchorCtr="0" anchor="b" bIns="91425" lIns="91425" rIns="91425" tIns="91425"/>
          <a:lstStyle>
            <a:lvl1pPr algn="ctr">
              <a:spcBef>
                <a:spcPts val="0"/>
              </a:spcBef>
              <a:buSzPct val="100000"/>
              <a:defRPr sz="4200"/>
            </a:lvl1pPr>
            <a:lvl2pPr algn="ctr">
              <a:spcBef>
                <a:spcPts val="0"/>
              </a:spcBef>
              <a:buSzPct val="100000"/>
              <a:defRPr sz="4200"/>
            </a:lvl2pPr>
            <a:lvl3pPr algn="ctr">
              <a:spcBef>
                <a:spcPts val="0"/>
              </a:spcBef>
              <a:buSzPct val="100000"/>
              <a:defRPr sz="4200"/>
            </a:lvl3pPr>
            <a:lvl4pPr algn="ctr">
              <a:spcBef>
                <a:spcPts val="0"/>
              </a:spcBef>
              <a:buSzPct val="100000"/>
              <a:defRPr sz="4200"/>
            </a:lvl4pPr>
            <a:lvl5pPr algn="ctr">
              <a:spcBef>
                <a:spcPts val="0"/>
              </a:spcBef>
              <a:buSzPct val="100000"/>
              <a:defRPr sz="4200"/>
            </a:lvl5pPr>
            <a:lvl6pPr algn="ctr">
              <a:spcBef>
                <a:spcPts val="0"/>
              </a:spcBef>
              <a:buSzPct val="100000"/>
              <a:defRPr sz="4200"/>
            </a:lvl6pPr>
            <a:lvl7pPr algn="ctr">
              <a:spcBef>
                <a:spcPts val="0"/>
              </a:spcBef>
              <a:buSzPct val="100000"/>
              <a:defRPr sz="4200"/>
            </a:lvl7pPr>
            <a:lvl8pPr algn="ctr">
              <a:spcBef>
                <a:spcPts val="0"/>
              </a:spcBef>
              <a:buSzPct val="100000"/>
              <a:defRPr sz="4200"/>
            </a:lvl8pPr>
            <a:lvl9pPr algn="ctr">
              <a:spcBef>
                <a:spcPts val="0"/>
              </a:spcBef>
              <a:buSzPct val="100000"/>
              <a:defRPr sz="4200"/>
            </a:lvl9pPr>
          </a:lstStyle>
          <a:p/>
        </p:txBody>
      </p:sp>
      <p:sp>
        <p:nvSpPr>
          <p:cNvPr id="48" name="Shape 48"/>
          <p:cNvSpPr txBox="1"/>
          <p:nvPr>
            <p:ph idx="1" type="subTitle"/>
          </p:nvPr>
        </p:nvSpPr>
        <p:spPr>
          <a:xfrm>
            <a:off x="265500" y="2726875"/>
            <a:ext cx="4045199" cy="1235100"/>
          </a:xfrm>
          <a:prstGeom prst="rect">
            <a:avLst/>
          </a:prstGeom>
        </p:spPr>
        <p:txBody>
          <a:bodyPr anchorCtr="0" anchor="t" bIns="91425" lIns="91425" rIns="91425" tIns="91425"/>
          <a:lstStyle>
            <a:lvl1pPr algn="ctr">
              <a:lnSpc>
                <a:spcPct val="100000"/>
              </a:lnSpc>
              <a:spcBef>
                <a:spcPts val="0"/>
              </a:spcBef>
              <a:spcAft>
                <a:spcPts val="0"/>
              </a:spcAft>
              <a:buSzPct val="100000"/>
              <a:buNone/>
              <a:defRPr sz="2100"/>
            </a:lvl1pPr>
            <a:lvl2pPr algn="ctr">
              <a:lnSpc>
                <a:spcPct val="100000"/>
              </a:lnSpc>
              <a:spcBef>
                <a:spcPts val="0"/>
              </a:spcBef>
              <a:spcAft>
                <a:spcPts val="0"/>
              </a:spcAft>
              <a:buSzPct val="100000"/>
              <a:buNone/>
              <a:defRPr sz="2100"/>
            </a:lvl2pPr>
            <a:lvl3pPr algn="ctr">
              <a:lnSpc>
                <a:spcPct val="100000"/>
              </a:lnSpc>
              <a:spcBef>
                <a:spcPts val="0"/>
              </a:spcBef>
              <a:spcAft>
                <a:spcPts val="0"/>
              </a:spcAft>
              <a:buSzPct val="100000"/>
              <a:buNone/>
              <a:defRPr sz="2100"/>
            </a:lvl3pPr>
            <a:lvl4pPr algn="ctr">
              <a:lnSpc>
                <a:spcPct val="100000"/>
              </a:lnSpc>
              <a:spcBef>
                <a:spcPts val="0"/>
              </a:spcBef>
              <a:spcAft>
                <a:spcPts val="0"/>
              </a:spcAft>
              <a:buSzPct val="100000"/>
              <a:buNone/>
              <a:defRPr sz="2100"/>
            </a:lvl4pPr>
            <a:lvl5pPr algn="ctr">
              <a:lnSpc>
                <a:spcPct val="100000"/>
              </a:lnSpc>
              <a:spcBef>
                <a:spcPts val="0"/>
              </a:spcBef>
              <a:spcAft>
                <a:spcPts val="0"/>
              </a:spcAft>
              <a:buSzPct val="100000"/>
              <a:buNone/>
              <a:defRPr sz="2100"/>
            </a:lvl5pPr>
            <a:lvl6pPr algn="ctr">
              <a:lnSpc>
                <a:spcPct val="100000"/>
              </a:lnSpc>
              <a:spcBef>
                <a:spcPts val="0"/>
              </a:spcBef>
              <a:spcAft>
                <a:spcPts val="0"/>
              </a:spcAft>
              <a:buSzPct val="100000"/>
              <a:buNone/>
              <a:defRPr sz="2100"/>
            </a:lvl6pPr>
            <a:lvl7pPr algn="ctr">
              <a:lnSpc>
                <a:spcPct val="100000"/>
              </a:lnSpc>
              <a:spcBef>
                <a:spcPts val="0"/>
              </a:spcBef>
              <a:spcAft>
                <a:spcPts val="0"/>
              </a:spcAft>
              <a:buSzPct val="100000"/>
              <a:buNone/>
              <a:defRPr sz="2100"/>
            </a:lvl7pPr>
            <a:lvl8pPr algn="ctr">
              <a:lnSpc>
                <a:spcPct val="100000"/>
              </a:lnSpc>
              <a:spcBef>
                <a:spcPts val="0"/>
              </a:spcBef>
              <a:spcAft>
                <a:spcPts val="0"/>
              </a:spcAft>
              <a:buSzPct val="100000"/>
              <a:buNone/>
              <a:defRPr sz="2100"/>
            </a:lvl8pPr>
            <a:lvl9pPr algn="ctr">
              <a:lnSpc>
                <a:spcPct val="100000"/>
              </a:lnSpc>
              <a:spcBef>
                <a:spcPts val="0"/>
              </a:spcBef>
              <a:spcAft>
                <a:spcPts val="0"/>
              </a:spcAft>
              <a:buSzPct val="100000"/>
              <a:buNone/>
              <a:defRPr sz="2100"/>
            </a:lvl9pPr>
          </a:lstStyle>
          <a:p/>
        </p:txBody>
      </p:sp>
      <p:sp>
        <p:nvSpPr>
          <p:cNvPr id="49" name="Shape 49"/>
          <p:cNvSpPr txBox="1"/>
          <p:nvPr>
            <p:ph idx="2" type="body"/>
          </p:nvPr>
        </p:nvSpPr>
        <p:spPr>
          <a:xfrm>
            <a:off x="4939500" y="724200"/>
            <a:ext cx="3837000" cy="3695099"/>
          </a:xfrm>
          <a:prstGeom prst="rect">
            <a:avLst/>
          </a:prstGeom>
        </p:spPr>
        <p:txBody>
          <a:bodyPr anchorCtr="0" anchor="ctr" bIns="91425" lIns="91425" rIns="91425" tIns="91425"/>
          <a:lstStyle>
            <a:lvl1pPr>
              <a:spcBef>
                <a:spcPts val="0"/>
              </a:spcBef>
              <a:buClr>
                <a:schemeClr val="lt1"/>
              </a:buClr>
              <a:defRPr>
                <a:solidFill>
                  <a:schemeClr val="lt1"/>
                </a:solidFill>
              </a:defRPr>
            </a:lvl1pPr>
            <a:lvl2pPr>
              <a:spcBef>
                <a:spcPts val="0"/>
              </a:spcBef>
              <a:buClr>
                <a:schemeClr val="lt1"/>
              </a:buClr>
              <a:defRPr>
                <a:solidFill>
                  <a:schemeClr val="lt1"/>
                </a:solidFill>
              </a:defRPr>
            </a:lvl2pPr>
            <a:lvl3pPr>
              <a:spcBef>
                <a:spcPts val="0"/>
              </a:spcBef>
              <a:buClr>
                <a:schemeClr val="lt1"/>
              </a:buClr>
              <a:defRPr>
                <a:solidFill>
                  <a:schemeClr val="lt1"/>
                </a:solidFill>
              </a:defRPr>
            </a:lvl3pPr>
            <a:lvl4pPr>
              <a:spcBef>
                <a:spcPts val="0"/>
              </a:spcBef>
              <a:buClr>
                <a:schemeClr val="lt1"/>
              </a:buClr>
              <a:defRPr>
                <a:solidFill>
                  <a:schemeClr val="lt1"/>
                </a:solidFill>
              </a:defRPr>
            </a:lvl4pPr>
            <a:lvl5pPr>
              <a:spcBef>
                <a:spcPts val="0"/>
              </a:spcBef>
              <a:buClr>
                <a:schemeClr val="lt1"/>
              </a:buClr>
              <a:defRPr>
                <a:solidFill>
                  <a:schemeClr val="lt1"/>
                </a:solidFill>
              </a:defRPr>
            </a:lvl5pPr>
            <a:lvl6pPr>
              <a:spcBef>
                <a:spcPts val="0"/>
              </a:spcBef>
              <a:buClr>
                <a:schemeClr val="lt1"/>
              </a:buClr>
              <a:defRPr>
                <a:solidFill>
                  <a:schemeClr val="lt1"/>
                </a:solidFill>
              </a:defRPr>
            </a:lvl6pPr>
            <a:lvl7pPr>
              <a:spcBef>
                <a:spcPts val="0"/>
              </a:spcBef>
              <a:buClr>
                <a:schemeClr val="lt1"/>
              </a:buClr>
              <a:defRPr>
                <a:solidFill>
                  <a:schemeClr val="lt1"/>
                </a:solidFill>
              </a:defRPr>
            </a:lvl7pPr>
            <a:lvl8pPr>
              <a:spcBef>
                <a:spcPts val="0"/>
              </a:spcBef>
              <a:buClr>
                <a:schemeClr val="lt1"/>
              </a:buClr>
              <a:defRPr>
                <a:solidFill>
                  <a:schemeClr val="lt1"/>
                </a:solidFill>
              </a:defRPr>
            </a:lvl8pPr>
            <a:lvl9pPr>
              <a:spcBef>
                <a:spcPts val="0"/>
              </a:spcBef>
              <a:buClr>
                <a:schemeClr val="lt1"/>
              </a:buClr>
              <a:defRPr>
                <a:solidFill>
                  <a:schemeClr val="lt1"/>
                </a:solidFill>
              </a:defRPr>
            </a:lvl9pPr>
          </a:lstStyle>
          <a:p/>
        </p:txBody>
      </p:sp>
      <p:sp>
        <p:nvSpPr>
          <p:cNvPr id="50" name="Shape 50"/>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1" name="Shape 51"/>
        <p:cNvGrpSpPr/>
        <p:nvPr/>
      </p:nvGrpSpPr>
      <p:grpSpPr>
        <a:xfrm>
          <a:off x="0" y="0"/>
          <a:ext cx="0" cy="0"/>
          <a:chOff x="0" y="0"/>
          <a:chExt cx="0" cy="0"/>
        </a:xfrm>
      </p:grpSpPr>
      <p:sp>
        <p:nvSpPr>
          <p:cNvPr id="52" name="Shape 52"/>
          <p:cNvSpPr txBox="1"/>
          <p:nvPr>
            <p:ph idx="1" type="body"/>
          </p:nvPr>
        </p:nvSpPr>
        <p:spPr>
          <a:xfrm>
            <a:off x="311700" y="4230725"/>
            <a:ext cx="5998800" cy="598799"/>
          </a:xfrm>
          <a:prstGeom prst="rect">
            <a:avLst/>
          </a:prstGeom>
        </p:spPr>
        <p:txBody>
          <a:bodyPr anchorCtr="0" anchor="ctr" bIns="91425" lIns="91425" rIns="91425" tIns="91425"/>
          <a:lstStyle>
            <a:lvl1pPr>
              <a:lnSpc>
                <a:spcPct val="100000"/>
              </a:lnSpc>
              <a:spcBef>
                <a:spcPts val="0"/>
              </a:spcBef>
              <a:spcAft>
                <a:spcPts val="0"/>
              </a:spcAft>
              <a:buSzPct val="100000"/>
              <a:buFont typeface="PT Sans Narrow"/>
              <a:buNone/>
              <a:defRPr sz="2400">
                <a:latin typeface="PT Sans Narrow"/>
                <a:ea typeface="PT Sans Narrow"/>
                <a:cs typeface="PT Sans Narrow"/>
                <a:sym typeface="PT Sans Narrow"/>
              </a:defRPr>
            </a:lvl1pPr>
          </a:lstStyle>
          <a:p/>
        </p:txBody>
      </p:sp>
      <p:sp>
        <p:nvSpPr>
          <p:cNvPr id="53" name="Shape 53"/>
          <p:cNvSpPr txBox="1"/>
          <p:nvPr>
            <p:ph idx="12" type="sldNum"/>
          </p:nvPr>
        </p:nvSpPr>
        <p:spPr>
          <a:xfrm>
            <a:off x="8472457" y="4663216"/>
            <a:ext cx="548699" cy="393600"/>
          </a:xfrm>
          <a:prstGeom prst="rect">
            <a:avLst/>
          </a:prstGeom>
        </p:spPr>
        <p:txBody>
          <a:bodyPr anchorCtr="0" anchor="ctr" bIns="91425" lIns="91425" rIns="91425" tIns="91425">
            <a:noAutofit/>
          </a:bodyPr>
          <a:lstStyle/>
          <a:p>
            <a:pPr>
              <a:spcBef>
                <a:spcPts val="0"/>
              </a:spcBef>
              <a:buNone/>
            </a:pPr>
            <a:fld id="{00000000-1234-1234-1234-123412341234}" type="slidenum">
              <a:rPr lang="es-419"/>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x="0" y="0"/>
          <a:ext cx="0" cy="0"/>
          <a:chOff x="0" y="0"/>
          <a:chExt cx="0" cy="0"/>
        </a:xfrm>
      </p:grpSpPr>
      <p:sp>
        <p:nvSpPr>
          <p:cNvPr id="5" name="Shape 5"/>
          <p:cNvSpPr txBox="1"/>
          <p:nvPr>
            <p:ph type="title"/>
          </p:nvPr>
        </p:nvSpPr>
        <p:spPr>
          <a:xfrm>
            <a:off x="311700" y="445025"/>
            <a:ext cx="8520599" cy="707399"/>
          </a:xfrm>
          <a:prstGeom prst="rect">
            <a:avLst/>
          </a:prstGeom>
          <a:noFill/>
          <a:ln>
            <a:noFill/>
          </a:ln>
        </p:spPr>
        <p:txBody>
          <a:bodyPr anchorCtr="0" anchor="t" bIns="91425" lIns="91425" rIns="91425" tIns="91425"/>
          <a:lstStyle>
            <a:lvl1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1pPr>
            <a:lvl2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2pPr>
            <a:lvl3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3pPr>
            <a:lvl4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4pPr>
            <a:lvl5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5pPr>
            <a:lvl6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6pPr>
            <a:lvl7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7pPr>
            <a:lvl8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8pPr>
            <a:lvl9pPr>
              <a:spcBef>
                <a:spcPts val="0"/>
              </a:spcBef>
              <a:buClr>
                <a:schemeClr val="accent1"/>
              </a:buClr>
              <a:buSzPct val="100000"/>
              <a:buFont typeface="PT Sans Narrow"/>
              <a:buNone/>
              <a:defRPr b="1" sz="3600">
                <a:solidFill>
                  <a:schemeClr val="accent1"/>
                </a:solidFill>
                <a:latin typeface="PT Sans Narrow"/>
                <a:ea typeface="PT Sans Narrow"/>
                <a:cs typeface="PT Sans Narrow"/>
                <a:sym typeface="PT Sans Narrow"/>
              </a:defRPr>
            </a:lvl9pPr>
          </a:lstStyle>
          <a:p/>
        </p:txBody>
      </p:sp>
      <p:sp>
        <p:nvSpPr>
          <p:cNvPr id="6" name="Shape 6"/>
          <p:cNvSpPr txBox="1"/>
          <p:nvPr>
            <p:ph idx="1" type="body"/>
          </p:nvPr>
        </p:nvSpPr>
        <p:spPr>
          <a:xfrm>
            <a:off x="311700" y="1266325"/>
            <a:ext cx="8520599" cy="3302700"/>
          </a:xfrm>
          <a:prstGeom prst="rect">
            <a:avLst/>
          </a:prstGeom>
          <a:noFill/>
          <a:ln>
            <a:noFill/>
          </a:ln>
        </p:spPr>
        <p:txBody>
          <a:bodyPr anchorCtr="0" anchor="t" bIns="91425" lIns="91425" rIns="91425" tIns="91425"/>
          <a:lstStyle>
            <a:lvl1pPr>
              <a:lnSpc>
                <a:spcPct val="115000"/>
              </a:lnSpc>
              <a:spcBef>
                <a:spcPts val="0"/>
              </a:spcBef>
              <a:spcAft>
                <a:spcPts val="1600"/>
              </a:spcAft>
              <a:buClr>
                <a:schemeClr val="dk2"/>
              </a:buClr>
              <a:buSzPct val="100000"/>
              <a:buFont typeface="Open Sans"/>
              <a:defRPr sz="1800">
                <a:solidFill>
                  <a:schemeClr val="dk2"/>
                </a:solidFill>
                <a:latin typeface="Open Sans"/>
                <a:ea typeface="Open Sans"/>
                <a:cs typeface="Open Sans"/>
                <a:sym typeface="Open Sans"/>
              </a:defRPr>
            </a:lvl1pPr>
            <a:lvl2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2pPr>
            <a:lvl3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3pPr>
            <a:lvl4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4pPr>
            <a:lvl5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5pPr>
            <a:lvl6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6pPr>
            <a:lvl7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7pPr>
            <a:lvl8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8pPr>
            <a:lvl9pPr>
              <a:lnSpc>
                <a:spcPct val="115000"/>
              </a:lnSpc>
              <a:spcBef>
                <a:spcPts val="0"/>
              </a:spcBef>
              <a:spcAft>
                <a:spcPts val="1600"/>
              </a:spcAft>
              <a:buClr>
                <a:schemeClr val="dk2"/>
              </a:buClr>
              <a:buFont typeface="Open Sans"/>
              <a:defRPr>
                <a:solidFill>
                  <a:schemeClr val="dk2"/>
                </a:solidFill>
                <a:latin typeface="Open Sans"/>
                <a:ea typeface="Open Sans"/>
                <a:cs typeface="Open Sans"/>
                <a:sym typeface="Open Sans"/>
              </a:defRPr>
            </a:lvl9pPr>
          </a:lstStyle>
          <a:p/>
        </p:txBody>
      </p:sp>
      <p:sp>
        <p:nvSpPr>
          <p:cNvPr id="7" name="Shape 7"/>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algn="r">
              <a:spcBef>
                <a:spcPts val="0"/>
              </a:spcBef>
              <a:buNone/>
            </a:pPr>
            <a:fld id="{00000000-1234-1234-1234-123412341234}" type="slidenum">
              <a:rPr lang="es-419" sz="1000">
                <a:solidFill>
                  <a:schemeClr val="dk2"/>
                </a:solidFill>
                <a:latin typeface="Open Sans"/>
                <a:ea typeface="Open Sans"/>
                <a:cs typeface="Open Sans"/>
                <a:sym typeface="Open Sans"/>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p:titleStyle>
    <p:body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bodyStyle>
    <p:otherStyle>
      <a:defPPr marR="0" rtl="0" algn="l">
        <a:lnSpc>
          <a:spcPct val="100000"/>
        </a:lnSpc>
        <a:spcBef>
          <a:spcPts val="0"/>
        </a:spcBef>
        <a:spcAft>
          <a:spcPts val="0"/>
        </a:spcAft>
      </a:defPPr>
      <a:lvl1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1pPr>
      <a:lvl2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2pPr>
      <a:lvl3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3pPr>
      <a:lvl4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4pPr>
      <a:lvl5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5pPr>
      <a:lvl6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6pPr>
      <a:lvl7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7pPr>
      <a:lvl8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8pPr>
      <a:lvl9pPr marR="0" rtl="0" algn="l">
        <a:lnSpc>
          <a:spcPct val="100000"/>
        </a:lnSpc>
        <a:spcBef>
          <a:spcPts val="0"/>
        </a:spcBef>
        <a:spcAft>
          <a:spcPts val="0"/>
        </a:spcAft>
        <a:buNone/>
        <a:defRPr b="0" baseline="0" i="0" sz="1400" u="none" cap="none" strike="noStrike">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02.jpg"/><Relationship Id="rId4" Type="http://schemas.openxmlformats.org/officeDocument/2006/relationships/image" Target="../media/image03.jpg"/><Relationship Id="rId5" Type="http://schemas.openxmlformats.org/officeDocument/2006/relationships/image" Target="../media/image01.png"/><Relationship Id="rId6" Type="http://schemas.openxmlformats.org/officeDocument/2006/relationships/image" Target="../media/image0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1.png"/><Relationship Id="rId4" Type="http://schemas.openxmlformats.org/officeDocument/2006/relationships/image" Target="../media/image06.png"/><Relationship Id="rId5" Type="http://schemas.openxmlformats.org/officeDocument/2006/relationships/image" Target="../media/image0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0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9.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4.jpg"/><Relationship Id="rId4" Type="http://schemas.openxmlformats.org/officeDocument/2006/relationships/image" Target="../media/image08.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1" name="Shape 61"/>
        <p:cNvGrpSpPr/>
        <p:nvPr/>
      </p:nvGrpSpPr>
      <p:grpSpPr>
        <a:xfrm>
          <a:off x="0" y="0"/>
          <a:ext cx="0" cy="0"/>
          <a:chOff x="0" y="0"/>
          <a:chExt cx="0" cy="0"/>
        </a:xfrm>
      </p:grpSpPr>
      <p:pic>
        <p:nvPicPr>
          <p:cNvPr id="62" name="Shape 62"/>
          <p:cNvPicPr preferRelativeResize="0"/>
          <p:nvPr/>
        </p:nvPicPr>
        <p:blipFill rotWithShape="1">
          <a:blip r:embed="rId3">
            <a:alphaModFix/>
          </a:blip>
          <a:srcRect b="128840" l="0" r="0" t="-128840"/>
          <a:stretch/>
        </p:blipFill>
        <p:spPr>
          <a:xfrm>
            <a:off x="1545300" y="137829"/>
            <a:ext cx="3857625" cy="5143500"/>
          </a:xfrm>
          <a:prstGeom prst="rect">
            <a:avLst/>
          </a:prstGeom>
          <a:noFill/>
          <a:ln>
            <a:noFill/>
          </a:ln>
        </p:spPr>
      </p:pic>
      <p:sp>
        <p:nvSpPr>
          <p:cNvPr id="63" name="Shape 63"/>
          <p:cNvSpPr txBox="1"/>
          <p:nvPr>
            <p:ph type="ctrTitle"/>
          </p:nvPr>
        </p:nvSpPr>
        <p:spPr>
          <a:xfrm>
            <a:off x="1409156" y="-199076"/>
            <a:ext cx="9144000" cy="2052599"/>
          </a:xfrm>
          <a:prstGeom prst="rect">
            <a:avLst/>
          </a:prstGeom>
        </p:spPr>
        <p:txBody>
          <a:bodyPr anchorCtr="0" anchor="b" bIns="91425" lIns="91425" rIns="91425" tIns="91425">
            <a:noAutofit/>
          </a:bodyPr>
          <a:lstStyle/>
          <a:p>
            <a:pPr rtl="0" algn="l">
              <a:spcBef>
                <a:spcPts val="0"/>
              </a:spcBef>
              <a:buNone/>
            </a:pPr>
            <a:r>
              <a:rPr lang="es-419"/>
              <a:t>Independencia de Haiti</a:t>
            </a:r>
          </a:p>
          <a:p>
            <a:pPr algn="l">
              <a:spcBef>
                <a:spcPts val="0"/>
              </a:spcBef>
              <a:buNone/>
            </a:pPr>
            <a:r>
              <a:t/>
            </a:r>
            <a:endParaRPr/>
          </a:p>
        </p:txBody>
      </p:sp>
      <p:sp>
        <p:nvSpPr>
          <p:cNvPr id="64" name="Shape 64"/>
          <p:cNvSpPr txBox="1"/>
          <p:nvPr>
            <p:ph idx="1" type="subTitle"/>
          </p:nvPr>
        </p:nvSpPr>
        <p:spPr>
          <a:xfrm>
            <a:off x="311700" y="4143573"/>
            <a:ext cx="8520599" cy="792600"/>
          </a:xfrm>
          <a:prstGeom prst="rect">
            <a:avLst/>
          </a:prstGeom>
        </p:spPr>
        <p:txBody>
          <a:bodyPr anchorCtr="0" anchor="t" bIns="91425" lIns="91425" rIns="91425" tIns="91425">
            <a:noAutofit/>
          </a:bodyPr>
          <a:lstStyle/>
          <a:p>
            <a:pPr>
              <a:spcBef>
                <a:spcPts val="0"/>
              </a:spcBef>
              <a:buNone/>
            </a:pPr>
            <a:r>
              <a:rPr b="1" lang="es-419" sz="2600"/>
              <a:t>Por: Alejandro Osorio, Antonio Osorio, Alvaro Cantillo, Juan Camilo Chitiva</a:t>
            </a:r>
          </a:p>
        </p:txBody>
      </p:sp>
      <p:pic>
        <p:nvPicPr>
          <p:cNvPr id="65" name="Shape 65"/>
          <p:cNvPicPr preferRelativeResize="0"/>
          <p:nvPr/>
        </p:nvPicPr>
        <p:blipFill>
          <a:blip r:embed="rId4">
            <a:alphaModFix/>
          </a:blip>
          <a:stretch>
            <a:fillRect/>
          </a:stretch>
        </p:blipFill>
        <p:spPr>
          <a:xfrm>
            <a:off x="3028200" y="1193862"/>
            <a:ext cx="2788574" cy="2755775"/>
          </a:xfrm>
          <a:prstGeom prst="rect">
            <a:avLst/>
          </a:prstGeom>
          <a:noFill/>
          <a:ln>
            <a:noFill/>
          </a:ln>
        </p:spPr>
      </p:pic>
      <p:pic>
        <p:nvPicPr>
          <p:cNvPr id="66" name="Shape 66"/>
          <p:cNvPicPr preferRelativeResize="0"/>
          <p:nvPr/>
        </p:nvPicPr>
        <p:blipFill>
          <a:blip r:embed="rId5">
            <a:alphaModFix/>
          </a:blip>
          <a:stretch>
            <a:fillRect/>
          </a:stretch>
        </p:blipFill>
        <p:spPr>
          <a:xfrm>
            <a:off x="196551" y="1849187"/>
            <a:ext cx="2352675" cy="1576124"/>
          </a:xfrm>
          <a:prstGeom prst="rect">
            <a:avLst/>
          </a:prstGeom>
          <a:noFill/>
          <a:ln>
            <a:noFill/>
          </a:ln>
        </p:spPr>
      </p:pic>
      <p:pic>
        <p:nvPicPr>
          <p:cNvPr id="67" name="Shape 67"/>
          <p:cNvPicPr preferRelativeResize="0"/>
          <p:nvPr/>
        </p:nvPicPr>
        <p:blipFill>
          <a:blip r:embed="rId6">
            <a:alphaModFix/>
          </a:blip>
          <a:stretch>
            <a:fillRect/>
          </a:stretch>
        </p:blipFill>
        <p:spPr>
          <a:xfrm>
            <a:off x="6374449" y="1965800"/>
            <a:ext cx="2189800" cy="1459498"/>
          </a:xfrm>
          <a:prstGeom prst="rect">
            <a:avLst/>
          </a:prstGeom>
          <a:noFill/>
          <a:ln>
            <a:noFill/>
          </a:ln>
        </p:spPr>
      </p:pic>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230250" y="84077"/>
            <a:ext cx="8520599" cy="707399"/>
          </a:xfrm>
          <a:prstGeom prst="rect">
            <a:avLst/>
          </a:prstGeom>
        </p:spPr>
        <p:txBody>
          <a:bodyPr anchorCtr="0" anchor="t" bIns="91425" lIns="91425" rIns="91425" tIns="91425">
            <a:noAutofit/>
          </a:bodyPr>
          <a:lstStyle/>
          <a:p>
            <a:pPr>
              <a:spcBef>
                <a:spcPts val="0"/>
              </a:spcBef>
              <a:buNone/>
            </a:pPr>
            <a:r>
              <a:rPr lang="es-419"/>
              <a:t>Contexto de la independencia de Haiti </a:t>
            </a:r>
          </a:p>
        </p:txBody>
      </p:sp>
      <p:sp>
        <p:nvSpPr>
          <p:cNvPr id="73" name="Shape 73"/>
          <p:cNvSpPr txBox="1"/>
          <p:nvPr/>
        </p:nvSpPr>
        <p:spPr>
          <a:xfrm>
            <a:off x="230249" y="791468"/>
            <a:ext cx="8357700" cy="902399"/>
          </a:xfrm>
          <a:prstGeom prst="rect">
            <a:avLst/>
          </a:prstGeom>
          <a:noFill/>
          <a:ln>
            <a:noFill/>
          </a:ln>
        </p:spPr>
        <p:txBody>
          <a:bodyPr anchorCtr="0" anchor="t" bIns="91425" lIns="91425" rIns="91425" tIns="91425">
            <a:noAutofit/>
          </a:bodyPr>
          <a:lstStyle/>
          <a:p>
            <a:pPr>
              <a:spcBef>
                <a:spcPts val="0"/>
              </a:spcBef>
              <a:buNone/>
            </a:pPr>
            <a:r>
              <a:rPr lang="es-419"/>
              <a:t>Fernando Vii en 1814 provocó una reacción en los liberales tanto en la península como en América y trato de dar una reacción patriótica en Simón Bolívar y José de San Martín que fueron los más duros conquistando la independencia de la mayoría de los países en América. </a:t>
            </a:r>
            <a:br>
              <a:rPr lang="es-419"/>
            </a:br>
            <a:br>
              <a:rPr lang="es-419"/>
            </a:br>
            <a:r>
              <a:rPr lang="es-419"/>
              <a:t>La invasión napoleónica  ayudó a la independencia de Haití ya que el brasileño que estuvo encargado de eso tomó la misma idea de Napoleón en la península ibérica.</a:t>
            </a:r>
            <a:br>
              <a:rPr lang="es-419"/>
            </a:br>
            <a:br>
              <a:rPr lang="es-419"/>
            </a:br>
            <a:r>
              <a:rPr lang="es-419"/>
              <a:t>Según los papeles españoles donde queda escrito todo fueron muchos los países y territorios iberoamericanos conquistados por ellos </a:t>
            </a:r>
            <a:br>
              <a:rPr lang="es-419"/>
            </a:br>
            <a:br>
              <a:rPr lang="es-419"/>
            </a:br>
            <a:r>
              <a:rPr lang="es-419"/>
              <a:t>Los españoles tenían claro información como su origen, el descubrimiento y la conquista; sus instituciones de gobierno; y su organización política, económica y social para así poder seguir con lo mismo aunque no faltaban los cambios ya que no les parecería bueno que el país colapsar y terminará en cosas malas.</a:t>
            </a:r>
            <a:br>
              <a:rPr lang="es-419"/>
            </a:br>
            <a:br>
              <a:rPr lang="es-419"/>
            </a:br>
            <a:r>
              <a:rPr lang="es-419"/>
              <a:t>Todo esto empieza con la gran caída de la América española que fue una gran crisis institucional que sufrió esta, también fue afectada por la guerra de la independencia en 1808 haciendo que los territorios de la Monarquía española se levantarán contra Napoleón haciéndolo huir de España</a:t>
            </a:r>
          </a:p>
        </p:txBody>
      </p:sp>
      <p:sp>
        <p:nvSpPr>
          <p:cNvPr id="74" name="Shape 74"/>
          <p:cNvSpPr txBox="1"/>
          <p:nvPr/>
        </p:nvSpPr>
        <p:spPr>
          <a:xfrm>
            <a:off x="670560" y="2116581"/>
            <a:ext cx="7803000" cy="910200"/>
          </a:xfrm>
          <a:prstGeom prst="rect">
            <a:avLst/>
          </a:prstGeom>
          <a:noFill/>
          <a:ln>
            <a:noFill/>
          </a:ln>
        </p:spPr>
        <p:txBody>
          <a:bodyPr anchorCtr="0" anchor="t" bIns="91425" lIns="91425" rIns="91425" tIns="91425">
            <a:noAutofit/>
          </a:bodyPr>
          <a:lstStyle/>
          <a:p>
            <a:pPr>
              <a:spcBef>
                <a:spcPts val="0"/>
              </a:spcBef>
              <a:buNone/>
            </a:pPr>
            <a:r>
              <a:t/>
            </a:r>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8" name="Shape 78"/>
        <p:cNvGrpSpPr/>
        <p:nvPr/>
      </p:nvGrpSpPr>
      <p:grpSpPr>
        <a:xfrm>
          <a:off x="0" y="0"/>
          <a:ext cx="0" cy="0"/>
          <a:chOff x="0" y="0"/>
          <a:chExt cx="0" cy="0"/>
        </a:xfrm>
      </p:grpSpPr>
      <p:sp>
        <p:nvSpPr>
          <p:cNvPr id="79" name="Shape 79"/>
          <p:cNvSpPr txBox="1"/>
          <p:nvPr>
            <p:ph type="title"/>
          </p:nvPr>
        </p:nvSpPr>
        <p:spPr>
          <a:xfrm>
            <a:off x="311700" y="445025"/>
            <a:ext cx="2736300" cy="1358400"/>
          </a:xfrm>
          <a:prstGeom prst="rect">
            <a:avLst/>
          </a:prstGeom>
        </p:spPr>
        <p:txBody>
          <a:bodyPr anchorCtr="0" anchor="t" bIns="91425" lIns="91425" rIns="91425" tIns="91425">
            <a:noAutofit/>
          </a:bodyPr>
          <a:lstStyle/>
          <a:p>
            <a:pPr>
              <a:spcBef>
                <a:spcPts val="0"/>
              </a:spcBef>
              <a:buNone/>
            </a:pPr>
            <a:r>
              <a:rPr lang="es-419"/>
              <a:t>Contexto de la independencia </a:t>
            </a:r>
          </a:p>
        </p:txBody>
      </p:sp>
      <p:pic>
        <p:nvPicPr>
          <p:cNvPr id="80" name="Shape 80"/>
          <p:cNvPicPr preferRelativeResize="0"/>
          <p:nvPr/>
        </p:nvPicPr>
        <p:blipFill>
          <a:blip r:embed="rId3">
            <a:alphaModFix/>
          </a:blip>
          <a:stretch>
            <a:fillRect/>
          </a:stretch>
        </p:blipFill>
        <p:spPr>
          <a:xfrm>
            <a:off x="2952750" y="0"/>
            <a:ext cx="6191250" cy="2459924"/>
          </a:xfrm>
          <a:prstGeom prst="rect">
            <a:avLst/>
          </a:prstGeom>
          <a:noFill/>
          <a:ln>
            <a:noFill/>
          </a:ln>
        </p:spPr>
      </p:pic>
      <p:pic>
        <p:nvPicPr>
          <p:cNvPr id="81" name="Shape 81"/>
          <p:cNvPicPr preferRelativeResize="0"/>
          <p:nvPr/>
        </p:nvPicPr>
        <p:blipFill>
          <a:blip r:embed="rId4">
            <a:alphaModFix/>
          </a:blip>
          <a:stretch>
            <a:fillRect/>
          </a:stretch>
        </p:blipFill>
        <p:spPr>
          <a:xfrm>
            <a:off x="2914994" y="2459925"/>
            <a:ext cx="6266774" cy="2634049"/>
          </a:xfrm>
          <a:prstGeom prst="rect">
            <a:avLst/>
          </a:prstGeom>
          <a:noFill/>
          <a:ln>
            <a:noFill/>
          </a:ln>
        </p:spPr>
      </p:pic>
      <p:pic>
        <p:nvPicPr>
          <p:cNvPr id="82" name="Shape 82"/>
          <p:cNvPicPr preferRelativeResize="0"/>
          <p:nvPr/>
        </p:nvPicPr>
        <p:blipFill>
          <a:blip r:embed="rId5">
            <a:alphaModFix/>
          </a:blip>
          <a:stretch>
            <a:fillRect/>
          </a:stretch>
        </p:blipFill>
        <p:spPr>
          <a:xfrm>
            <a:off x="160400" y="1682625"/>
            <a:ext cx="2630574" cy="3286125"/>
          </a:xfrm>
          <a:prstGeom prst="rect">
            <a:avLst/>
          </a:prstGeom>
          <a:noFill/>
          <a:ln>
            <a:noFill/>
          </a:ln>
        </p:spPr>
      </p:pic>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6" name="Shape 86"/>
        <p:cNvGrpSpPr/>
        <p:nvPr/>
      </p:nvGrpSpPr>
      <p:grpSpPr>
        <a:xfrm>
          <a:off x="0" y="0"/>
          <a:ext cx="0" cy="0"/>
          <a:chOff x="0" y="0"/>
          <a:chExt cx="0" cy="0"/>
        </a:xfrm>
      </p:grpSpPr>
      <p:sp>
        <p:nvSpPr>
          <p:cNvPr id="87" name="Shape 87"/>
          <p:cNvSpPr txBox="1"/>
          <p:nvPr>
            <p:ph type="title"/>
          </p:nvPr>
        </p:nvSpPr>
        <p:spPr>
          <a:xfrm>
            <a:off x="311700" y="445025"/>
            <a:ext cx="8520599" cy="707399"/>
          </a:xfrm>
          <a:prstGeom prst="rect">
            <a:avLst/>
          </a:prstGeom>
        </p:spPr>
        <p:txBody>
          <a:bodyPr anchorCtr="0" anchor="t" bIns="91425" lIns="91425" rIns="91425" tIns="91425">
            <a:noAutofit/>
          </a:bodyPr>
          <a:lstStyle/>
          <a:p>
            <a:pPr>
              <a:spcBef>
                <a:spcPts val="0"/>
              </a:spcBef>
              <a:buNone/>
            </a:pPr>
            <a:r>
              <a:rPr lang="es-419"/>
              <a:t>consecuencias de la independencia de haiti</a:t>
            </a:r>
          </a:p>
        </p:txBody>
      </p:sp>
      <p:sp>
        <p:nvSpPr>
          <p:cNvPr id="88" name="Shape 88"/>
          <p:cNvSpPr txBox="1"/>
          <p:nvPr>
            <p:ph idx="1" type="body"/>
          </p:nvPr>
        </p:nvSpPr>
        <p:spPr>
          <a:xfrm>
            <a:off x="311700" y="1282731"/>
            <a:ext cx="8520599" cy="3302700"/>
          </a:xfrm>
          <a:prstGeom prst="rect">
            <a:avLst/>
          </a:prstGeom>
        </p:spPr>
        <p:txBody>
          <a:bodyPr anchorCtr="0" anchor="t" bIns="91425" lIns="91425" rIns="91425" tIns="91425">
            <a:noAutofit/>
          </a:bodyPr>
          <a:lstStyle/>
          <a:p>
            <a:pPr rtl="0">
              <a:spcBef>
                <a:spcPts val="0"/>
              </a:spcBef>
              <a:buNone/>
            </a:pPr>
            <a:r>
              <a:rPr lang="es-419" sz="1300"/>
              <a:t>Esta revolucion como trajo cosas buenas tambien trajo ciertos problemas como : muchos de los cultivos o plantaciones que los esclavos tenian fue asignado a generales negros lo cual causo mucho desagrado de parte de los esclavo por que perdieron mucha parte de sus tierras .</a:t>
            </a:r>
          </a:p>
          <a:p>
            <a:pPr rtl="0">
              <a:spcBef>
                <a:spcPts val="0"/>
              </a:spcBef>
              <a:buNone/>
            </a:pPr>
            <a:r>
              <a:rPr lang="es-419" sz="1300"/>
              <a:t>Personas de piel blanca fueron expulsados de este lugar ya que era dominada por la raza negra.</a:t>
            </a:r>
          </a:p>
          <a:p>
            <a:pPr rtl="0">
              <a:spcBef>
                <a:spcPts val="0"/>
              </a:spcBef>
              <a:buNone/>
            </a:pPr>
            <a:r>
              <a:rPr lang="es-419" sz="1300"/>
              <a:t>A haiti lo abrieron por asi decirlo lo aislaron los estados unidos y francia ya que era increible que fueran amenazado o liderado por esclavos.</a:t>
            </a:r>
          </a:p>
          <a:p>
            <a:pPr>
              <a:spcBef>
                <a:spcPts val="0"/>
              </a:spcBef>
              <a:buNone/>
            </a:pPr>
            <a:r>
              <a:rPr lang="es-419" sz="1300"/>
              <a:t>Francia al ver que ya hiban a perder ese territorio decidieron venderle la parte de la louisiana a los estados unidos lo cual hiso que haiti se volviera cada vez mas pequeño</a:t>
            </a:r>
            <a:r>
              <a:rPr lang="es-419"/>
              <a:t>.</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title"/>
          </p:nvPr>
        </p:nvSpPr>
        <p:spPr>
          <a:xfrm>
            <a:off x="311700" y="135375"/>
            <a:ext cx="8520599" cy="707399"/>
          </a:xfrm>
          <a:prstGeom prst="rect">
            <a:avLst/>
          </a:prstGeom>
        </p:spPr>
        <p:txBody>
          <a:bodyPr anchorCtr="0" anchor="t" bIns="91425" lIns="91425" rIns="91425" tIns="91425">
            <a:noAutofit/>
          </a:bodyPr>
          <a:lstStyle/>
          <a:p>
            <a:pPr algn="ctr">
              <a:spcBef>
                <a:spcPts val="0"/>
              </a:spcBef>
              <a:buNone/>
            </a:pPr>
            <a:r>
              <a:rPr lang="es-419"/>
              <a:t>CAUSAS</a:t>
            </a:r>
          </a:p>
        </p:txBody>
      </p:sp>
      <p:sp>
        <p:nvSpPr>
          <p:cNvPr id="94" name="Shape 94"/>
          <p:cNvSpPr txBox="1"/>
          <p:nvPr>
            <p:ph idx="1" type="body"/>
          </p:nvPr>
        </p:nvSpPr>
        <p:spPr>
          <a:xfrm>
            <a:off x="35525" y="890200"/>
            <a:ext cx="5351700" cy="3302700"/>
          </a:xfrm>
          <a:prstGeom prst="rect">
            <a:avLst/>
          </a:prstGeom>
        </p:spPr>
        <p:txBody>
          <a:bodyPr anchorCtr="0" anchor="t" bIns="91425" lIns="91425" rIns="91425" tIns="91425">
            <a:noAutofit/>
          </a:bodyPr>
          <a:lstStyle/>
          <a:p>
            <a:pPr indent="-228600" lvl="0" marL="457200" rtl="0" algn="just">
              <a:spcBef>
                <a:spcPts val="0"/>
              </a:spcBef>
              <a:buClr>
                <a:srgbClr val="000000"/>
              </a:buClr>
              <a:buSzPct val="100000"/>
              <a:buFont typeface="Arial"/>
            </a:pPr>
            <a:r>
              <a:rPr lang="es-419" sz="1400">
                <a:solidFill>
                  <a:srgbClr val="000000"/>
                </a:solidFill>
                <a:latin typeface="Arial"/>
                <a:ea typeface="Arial"/>
                <a:cs typeface="Arial"/>
                <a:sym typeface="Arial"/>
              </a:rPr>
              <a:t>La población que estaba sometida al sistema de esclavitud, se rebeló y condujo a la emancipación y a la abolición La esclavitud, que era la base de la economía en esa época. Autónomamente suspendieron la esclavitud mediante una disposición legal.</a:t>
            </a:r>
          </a:p>
          <a:p>
            <a:pPr indent="-228600" lvl="0" marL="457200" rtl="0" algn="just">
              <a:spcBef>
                <a:spcPts val="0"/>
              </a:spcBef>
              <a:buClr>
                <a:srgbClr val="000000"/>
              </a:buClr>
              <a:buSzPct val="100000"/>
              <a:buFont typeface="Arial"/>
            </a:pPr>
            <a:r>
              <a:rPr lang="es-419" sz="1400">
                <a:solidFill>
                  <a:srgbClr val="000000"/>
                </a:solidFill>
                <a:latin typeface="Arial"/>
                <a:ea typeface="Arial"/>
                <a:cs typeface="Arial"/>
                <a:sym typeface="Arial"/>
              </a:rPr>
              <a:t>Los blancos son expulsados del país por mano del político y general haitiano, Dominique Toussaint-Louverture que proclamó su intención de crear una república "negra" por lo que este queda habitado y gobernado por negros y mulatos.</a:t>
            </a:r>
          </a:p>
          <a:p>
            <a:pPr indent="-228600" lvl="0" marL="457200" rtl="0" algn="just">
              <a:spcBef>
                <a:spcPts val="0"/>
              </a:spcBef>
              <a:buClr>
                <a:srgbClr val="000000"/>
              </a:buClr>
              <a:buSzPct val="100000"/>
              <a:buFont typeface="Arial"/>
            </a:pPr>
            <a:r>
              <a:rPr lang="es-419" sz="1400">
                <a:solidFill>
                  <a:srgbClr val="000000"/>
                </a:solidFill>
                <a:latin typeface="Arial"/>
                <a:ea typeface="Arial"/>
                <a:cs typeface="Arial"/>
                <a:sym typeface="Arial"/>
              </a:rPr>
              <a:t>Al terminar la esclavitud, la economía de las plantaciones caen bruscamente ya que no habían trabajadores asi que fue sustituida por una economía subsistencia al estilo africano</a:t>
            </a:r>
          </a:p>
          <a:p>
            <a:pPr indent="-228600" lvl="0" marL="457200" rtl="0" algn="just">
              <a:spcBef>
                <a:spcPts val="0"/>
              </a:spcBef>
              <a:buClr>
                <a:srgbClr val="000000"/>
              </a:buClr>
              <a:buSzPct val="100000"/>
              <a:buFont typeface="Arial"/>
            </a:pPr>
            <a:r>
              <a:rPr lang="es-419" sz="1400">
                <a:solidFill>
                  <a:srgbClr val="000000"/>
                </a:solidFill>
                <a:latin typeface="Arial"/>
                <a:ea typeface="Arial"/>
                <a:cs typeface="Arial"/>
                <a:sym typeface="Arial"/>
              </a:rPr>
              <a:t>Haití sufre un largo periodo de aislamiento internacional promovido fundamentalmente por las potencias europeas</a:t>
            </a:r>
          </a:p>
          <a:p>
            <a:pPr>
              <a:spcBef>
                <a:spcPts val="0"/>
              </a:spcBef>
              <a:buNone/>
            </a:pPr>
            <a:r>
              <a:t/>
            </a:r>
            <a:endParaRPr/>
          </a:p>
        </p:txBody>
      </p:sp>
      <p:pic>
        <p:nvPicPr>
          <p:cNvPr id="95" name="Shape 95"/>
          <p:cNvPicPr preferRelativeResize="0"/>
          <p:nvPr/>
        </p:nvPicPr>
        <p:blipFill>
          <a:blip r:embed="rId3">
            <a:alphaModFix/>
          </a:blip>
          <a:stretch>
            <a:fillRect/>
          </a:stretch>
        </p:blipFill>
        <p:spPr>
          <a:xfrm>
            <a:off x="5767175" y="1273850"/>
            <a:ext cx="2706275" cy="3409900"/>
          </a:xfrm>
          <a:prstGeom prst="rect">
            <a:avLst/>
          </a:prstGeom>
          <a:noFill/>
          <a:ln>
            <a:noFill/>
          </a:ln>
        </p:spPr>
      </p:pic>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9" name="Shape 99"/>
        <p:cNvGrpSpPr/>
        <p:nvPr/>
      </p:nvGrpSpPr>
      <p:grpSpPr>
        <a:xfrm>
          <a:off x="0" y="0"/>
          <a:ext cx="0" cy="0"/>
          <a:chOff x="0" y="0"/>
          <a:chExt cx="0" cy="0"/>
        </a:xfrm>
      </p:grpSpPr>
      <p:sp>
        <p:nvSpPr>
          <p:cNvPr id="100" name="Shape 100"/>
          <p:cNvSpPr txBox="1"/>
          <p:nvPr>
            <p:ph type="title"/>
          </p:nvPr>
        </p:nvSpPr>
        <p:spPr>
          <a:xfrm>
            <a:off x="277175" y="445025"/>
            <a:ext cx="8520599" cy="707399"/>
          </a:xfrm>
          <a:prstGeom prst="rect">
            <a:avLst/>
          </a:prstGeom>
        </p:spPr>
        <p:txBody>
          <a:bodyPr anchorCtr="0" anchor="t" bIns="91425" lIns="91425" rIns="91425" tIns="91425">
            <a:noAutofit/>
          </a:bodyPr>
          <a:lstStyle/>
          <a:p>
            <a:pPr>
              <a:spcBef>
                <a:spcPts val="0"/>
              </a:spcBef>
              <a:buNone/>
            </a:pPr>
            <a:r>
              <a:rPr lang="es-419"/>
              <a:t>PERSONAJES</a:t>
            </a:r>
          </a:p>
        </p:txBody>
      </p:sp>
      <p:pic>
        <p:nvPicPr>
          <p:cNvPr id="101" name="Shape 101"/>
          <p:cNvPicPr preferRelativeResize="0"/>
          <p:nvPr/>
        </p:nvPicPr>
        <p:blipFill>
          <a:blip r:embed="rId3">
            <a:alphaModFix/>
          </a:blip>
          <a:stretch>
            <a:fillRect/>
          </a:stretch>
        </p:blipFill>
        <p:spPr>
          <a:xfrm>
            <a:off x="553350" y="1414574"/>
            <a:ext cx="3660149" cy="2745125"/>
          </a:xfrm>
          <a:prstGeom prst="rect">
            <a:avLst/>
          </a:prstGeom>
          <a:noFill/>
          <a:ln>
            <a:noFill/>
          </a:ln>
        </p:spPr>
      </p:pic>
      <p:pic>
        <p:nvPicPr>
          <p:cNvPr id="102" name="Shape 102"/>
          <p:cNvPicPr preferRelativeResize="0"/>
          <p:nvPr/>
        </p:nvPicPr>
        <p:blipFill>
          <a:blip r:embed="rId4">
            <a:alphaModFix/>
          </a:blip>
          <a:stretch>
            <a:fillRect/>
          </a:stretch>
        </p:blipFill>
        <p:spPr>
          <a:xfrm>
            <a:off x="5253300" y="1522353"/>
            <a:ext cx="3516449" cy="2637350"/>
          </a:xfrm>
          <a:prstGeom prst="rect">
            <a:avLst/>
          </a:prstGeom>
          <a:noFill/>
          <a:ln>
            <a:noFill/>
          </a:ln>
        </p:spPr>
      </p:pic>
      <p:sp>
        <p:nvSpPr>
          <p:cNvPr id="103" name="Shape 103"/>
          <p:cNvSpPr txBox="1"/>
          <p:nvPr/>
        </p:nvSpPr>
        <p:spPr>
          <a:xfrm>
            <a:off x="381775" y="4284025"/>
            <a:ext cx="3700500" cy="331500"/>
          </a:xfrm>
          <a:prstGeom prst="rect">
            <a:avLst/>
          </a:prstGeom>
          <a:noFill/>
          <a:ln>
            <a:noFill/>
          </a:ln>
        </p:spPr>
        <p:txBody>
          <a:bodyPr anchorCtr="0" anchor="t" bIns="91425" lIns="91425" rIns="91425" tIns="91425">
            <a:noAutofit/>
          </a:bodyPr>
          <a:lstStyle/>
          <a:p>
            <a:pPr indent="-228600" lvl="0" marL="457200" algn="just">
              <a:spcBef>
                <a:spcPts val="0"/>
              </a:spcBef>
              <a:buChar char="●"/>
            </a:pPr>
            <a:r>
              <a:rPr lang="es-419"/>
              <a:t>Emperador de haití, esclavo negro y lugarteniente del general toussaint. Proclamó la independencia de haití</a:t>
            </a:r>
          </a:p>
        </p:txBody>
      </p:sp>
      <p:sp>
        <p:nvSpPr>
          <p:cNvPr id="104" name="Shape 104"/>
          <p:cNvSpPr txBox="1"/>
          <p:nvPr/>
        </p:nvSpPr>
        <p:spPr>
          <a:xfrm>
            <a:off x="5099025" y="4235700"/>
            <a:ext cx="3824999" cy="707399"/>
          </a:xfrm>
          <a:prstGeom prst="rect">
            <a:avLst/>
          </a:prstGeom>
          <a:noFill/>
          <a:ln>
            <a:noFill/>
          </a:ln>
        </p:spPr>
        <p:txBody>
          <a:bodyPr anchorCtr="0" anchor="t" bIns="91425" lIns="91425" rIns="91425" tIns="91425">
            <a:noAutofit/>
          </a:bodyPr>
          <a:lstStyle/>
          <a:p>
            <a:pPr indent="-228600" lvl="0" marL="457200" algn="just">
              <a:spcBef>
                <a:spcPts val="0"/>
              </a:spcBef>
              <a:buChar char="●"/>
            </a:pPr>
            <a:r>
              <a:rPr lang="es-419"/>
              <a:t>Político y general haitiano, su legado fue haber sentado las bases de la erradicación definitiva de esclavitud</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8" name="Shape 108"/>
        <p:cNvGrpSpPr/>
        <p:nvPr/>
      </p:nvGrpSpPr>
      <p:grpSpPr>
        <a:xfrm>
          <a:off x="0" y="0"/>
          <a:ext cx="0" cy="0"/>
          <a:chOff x="0" y="0"/>
          <a:chExt cx="0" cy="0"/>
        </a:xfrm>
      </p:grpSpPr>
      <p:sp>
        <p:nvSpPr>
          <p:cNvPr id="109" name="Shape 109"/>
          <p:cNvSpPr txBox="1"/>
          <p:nvPr>
            <p:ph type="title"/>
          </p:nvPr>
        </p:nvSpPr>
        <p:spPr>
          <a:xfrm>
            <a:off x="311700" y="237206"/>
            <a:ext cx="8520599" cy="707399"/>
          </a:xfrm>
          <a:prstGeom prst="rect">
            <a:avLst/>
          </a:prstGeom>
        </p:spPr>
        <p:txBody>
          <a:bodyPr anchorCtr="0" anchor="t" bIns="91425" lIns="91425" rIns="91425" tIns="91425">
            <a:noAutofit/>
          </a:bodyPr>
          <a:lstStyle/>
          <a:p>
            <a:pPr>
              <a:spcBef>
                <a:spcPts val="0"/>
              </a:spcBef>
              <a:buNone/>
            </a:pPr>
            <a:r>
              <a:rPr lang="es-419"/>
              <a:t>Caracteristicas de Constitucion que crearon</a:t>
            </a:r>
          </a:p>
        </p:txBody>
      </p:sp>
      <p:sp>
        <p:nvSpPr>
          <p:cNvPr id="110" name="Shape 110"/>
          <p:cNvSpPr txBox="1"/>
          <p:nvPr>
            <p:ph idx="1" type="body"/>
          </p:nvPr>
        </p:nvSpPr>
        <p:spPr>
          <a:xfrm>
            <a:off x="382824" y="920396"/>
            <a:ext cx="8520599" cy="3302700"/>
          </a:xfrm>
          <a:prstGeom prst="rect">
            <a:avLst/>
          </a:prstGeom>
        </p:spPr>
        <p:txBody>
          <a:bodyPr anchorCtr="0" anchor="t" bIns="91425" lIns="91425" rIns="91425" tIns="91425">
            <a:noAutofit/>
          </a:bodyPr>
          <a:lstStyle/>
          <a:p>
            <a:pPr>
              <a:spcBef>
                <a:spcPts val="0"/>
              </a:spcBef>
              <a:buNone/>
            </a:pPr>
            <a:br>
              <a:rPr lang="es-419"/>
            </a:br>
            <a:r>
              <a:rPr lang="es-419" sz="1200"/>
              <a:t>La constitución declarada en el año de 1816 fue la que rigió en Haití hasta el año 1843 y por ende fue el texto constitucional aplicado a los dominicanos durante la ocupación haitiana. Para los dominicanos fue la segunda constitución después de la de Cádiz de 1812, que tuvo vigencia por solo 3 años.</a:t>
            </a:r>
            <a:br>
              <a:rPr lang="es-419" sz="1200"/>
            </a:br>
            <a:r>
              <a:rPr lang="es-419" sz="1200"/>
              <a:t>Los puntos más notables de la constitución se refieren al problema racial que tanto preocupaba a los haitianos aparte de declarar que nunca habría esclavos en Haití y que ningún blanco podía poseer tierras.</a:t>
            </a:r>
            <a:br>
              <a:rPr lang="es-419" sz="1200"/>
            </a:br>
            <a:br>
              <a:rPr lang="es-419" sz="1200"/>
            </a:br>
            <a:r>
              <a:rPr lang="es-419" sz="1200"/>
              <a:t>En Haití había muchas constituciones y entre esas podemos encontrar los derechos del hombre, forma de gobierno, las fuerzas armadas, los presidentes de la administración pública, el poder judicial, los jueces de paz, los tribunales civiles, el tribunal de casación de donde provenían los ministros públicos, los abogados, los oficiales del estado civil, los notarios etc. Podíamos ver también el régimen municipal, las finanzas e impuestos del país, la promulgación de los códigos del estado haitiano, la adquisición de la ciudadanía haitiana, el matrimonio y el efecto comercial, los derechos penales, las propiedades de la tierra y por último la clase militar.</a:t>
            </a:r>
            <a:br>
              <a:rPr lang="es-419" sz="1200"/>
            </a:br>
            <a:br>
              <a:rPr lang="es-419" sz="1200"/>
            </a:br>
            <a:r>
              <a:rPr lang="es-419" sz="1200"/>
              <a:t>Este país impuso estas normas respetando la libertad de los habitantes, si ellos llegaran a romper o traspasar algunas de ella seriá penalizado con su debido proceso y consecuencia proporcional a lo cometido.</a:t>
            </a:r>
            <a:br>
              <a:rPr lang="es-419" sz="1200"/>
            </a:b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4" name="Shape 114"/>
        <p:cNvGrpSpPr/>
        <p:nvPr/>
      </p:nvGrpSpPr>
      <p:grpSpPr>
        <a:xfrm>
          <a:off x="0" y="0"/>
          <a:ext cx="0" cy="0"/>
          <a:chOff x="0" y="0"/>
          <a:chExt cx="0" cy="0"/>
        </a:xfrm>
      </p:grpSpPr>
      <p:sp>
        <p:nvSpPr>
          <p:cNvPr id="115" name="Shape 115"/>
          <p:cNvSpPr txBox="1"/>
          <p:nvPr>
            <p:ph type="title"/>
          </p:nvPr>
        </p:nvSpPr>
        <p:spPr>
          <a:xfrm>
            <a:off x="311700" y="445025"/>
            <a:ext cx="8520599" cy="707399"/>
          </a:xfrm>
          <a:prstGeom prst="rect">
            <a:avLst/>
          </a:prstGeom>
        </p:spPr>
        <p:txBody>
          <a:bodyPr anchorCtr="0" anchor="t" bIns="91425" lIns="91425" rIns="91425" tIns="91425">
            <a:noAutofit/>
          </a:bodyPr>
          <a:lstStyle/>
          <a:p>
            <a:pPr>
              <a:spcBef>
                <a:spcPts val="0"/>
              </a:spcBef>
              <a:buNone/>
            </a:pPr>
            <a:r>
              <a:rPr lang="es-419"/>
              <a:t>Constitución haitiana </a:t>
            </a:r>
          </a:p>
        </p:txBody>
      </p:sp>
      <p:pic>
        <p:nvPicPr>
          <p:cNvPr id="116" name="Shape 116"/>
          <p:cNvPicPr preferRelativeResize="0"/>
          <p:nvPr/>
        </p:nvPicPr>
        <p:blipFill>
          <a:blip r:embed="rId3">
            <a:alphaModFix/>
          </a:blip>
          <a:stretch>
            <a:fillRect/>
          </a:stretch>
        </p:blipFill>
        <p:spPr>
          <a:xfrm>
            <a:off x="438875" y="1152425"/>
            <a:ext cx="4450325" cy="3397699"/>
          </a:xfrm>
          <a:prstGeom prst="rect">
            <a:avLst/>
          </a:prstGeom>
          <a:noFill/>
          <a:ln>
            <a:noFill/>
          </a:ln>
        </p:spPr>
      </p:pic>
      <p:pic>
        <p:nvPicPr>
          <p:cNvPr id="117" name="Shape 117"/>
          <p:cNvPicPr preferRelativeResize="0"/>
          <p:nvPr/>
        </p:nvPicPr>
        <p:blipFill>
          <a:blip r:embed="rId4">
            <a:alphaModFix/>
          </a:blip>
          <a:stretch>
            <a:fillRect/>
          </a:stretch>
        </p:blipFill>
        <p:spPr>
          <a:xfrm>
            <a:off x="5129825" y="1152425"/>
            <a:ext cx="3532924" cy="3397699"/>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1" name="Shape 121"/>
        <p:cNvGrpSpPr/>
        <p:nvPr/>
      </p:nvGrpSpPr>
      <p:grpSpPr>
        <a:xfrm>
          <a:off x="0" y="0"/>
          <a:ext cx="0" cy="0"/>
          <a:chOff x="0" y="0"/>
          <a:chExt cx="0" cy="0"/>
        </a:xfrm>
      </p:grpSpPr>
      <p:sp>
        <p:nvSpPr>
          <p:cNvPr id="122" name="Shape 122"/>
          <p:cNvSpPr txBox="1"/>
          <p:nvPr>
            <p:ph type="title"/>
          </p:nvPr>
        </p:nvSpPr>
        <p:spPr>
          <a:xfrm>
            <a:off x="311700" y="445025"/>
            <a:ext cx="8520599" cy="707399"/>
          </a:xfrm>
          <a:prstGeom prst="rect">
            <a:avLst/>
          </a:prstGeom>
        </p:spPr>
        <p:txBody>
          <a:bodyPr anchorCtr="0" anchor="t" bIns="91425" lIns="91425" rIns="91425" tIns="91425">
            <a:noAutofit/>
          </a:bodyPr>
          <a:lstStyle/>
          <a:p>
            <a:pPr>
              <a:spcBef>
                <a:spcPts val="0"/>
              </a:spcBef>
              <a:buNone/>
            </a:pPr>
            <a:r>
              <a:rPr lang="es-419"/>
              <a:t>Bibliografía </a:t>
            </a:r>
          </a:p>
        </p:txBody>
      </p:sp>
      <p:sp>
        <p:nvSpPr>
          <p:cNvPr id="123" name="Shape 123"/>
          <p:cNvSpPr txBox="1"/>
          <p:nvPr>
            <p:ph idx="1" type="body"/>
          </p:nvPr>
        </p:nvSpPr>
        <p:spPr>
          <a:xfrm>
            <a:off x="311700" y="1266325"/>
            <a:ext cx="8520599" cy="3302700"/>
          </a:xfrm>
          <a:prstGeom prst="rect">
            <a:avLst/>
          </a:prstGeom>
        </p:spPr>
        <p:txBody>
          <a:bodyPr anchorCtr="0" anchor="t" bIns="91425" lIns="91425" rIns="91425" tIns="91425">
            <a:noAutofit/>
          </a:bodyPr>
          <a:lstStyle/>
          <a:p>
            <a:pPr rtl="0">
              <a:spcBef>
                <a:spcPts val="0"/>
              </a:spcBef>
              <a:buNone/>
            </a:pPr>
            <a:r>
              <a:rPr lang="es-419" sz="1200">
                <a:solidFill>
                  <a:srgbClr val="333333"/>
                </a:solidFill>
              </a:rPr>
              <a:t>Bicentenario de las Independencias Americanas. (n.d.). Retrieved September 23, 2015./Bicentenario de las Independencias Americanas. (n.d.). Retrieved September 23, 2015.</a:t>
            </a:r>
          </a:p>
          <a:p>
            <a:pPr rtl="0">
              <a:spcBef>
                <a:spcPts val="0"/>
              </a:spcBef>
              <a:buNone/>
            </a:pPr>
            <a:r>
              <a:rPr lang="es-419" sz="1200">
                <a:solidFill>
                  <a:srgbClr val="333333"/>
                </a:solidFill>
              </a:rPr>
              <a:t>Independencia de Haití. (n.d.). Retrieved September 23,      2015./https://es.wikipedia.org/wiki/Independencia_de_Hait%C3%AD</a:t>
            </a:r>
          </a:p>
          <a:p>
            <a:pPr>
              <a:spcBef>
                <a:spcPts val="0"/>
              </a:spcBef>
              <a:buNone/>
            </a:pPr>
            <a:r>
              <a:t/>
            </a:r>
            <a:endParaRP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tropic">
  <a:themeElements>
    <a:clrScheme name="Tropic">
      <a:dk1>
        <a:srgbClr val="A1E8D9"/>
      </a:dk1>
      <a:lt1>
        <a:srgbClr val="FFFFFF"/>
      </a:lt1>
      <a:dk2>
        <a:srgbClr val="695D46"/>
      </a:dk2>
      <a:lt2>
        <a:srgbClr val="B3A77D"/>
      </a:lt2>
      <a:accent1>
        <a:srgbClr val="EF6C00"/>
      </a:accent1>
      <a:accent2>
        <a:srgbClr val="009668"/>
      </a:accent2>
      <a:accent3>
        <a:srgbClr val="4DB6AC"/>
      </a:accent3>
      <a:accent4>
        <a:srgbClr val="FF9800"/>
      </a:accent4>
      <a:accent5>
        <a:srgbClr val="CE93D8"/>
      </a:accent5>
      <a:accent6>
        <a:srgbClr val="EEFF41"/>
      </a:accent6>
      <a:hlink>
        <a:srgbClr val="CE93D8"/>
      </a:hlink>
      <a:folHlink>
        <a:srgbClr val="CE93D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